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DM Sans Bold" charset="1" panose="00000000000000000000"/>
      <p:regular r:id="rId19"/>
    </p:embeddedFont>
    <p:embeddedFont>
      <p:font typeface="Arimo Bold" charset="1" panose="020B0704020202020204"/>
      <p:regular r:id="rId20"/>
    </p:embeddedFont>
    <p:embeddedFont>
      <p:font typeface="DM Sans" charset="1" panose="00000000000000000000"/>
      <p:regular r:id="rId21"/>
    </p:embeddedFont>
    <p:embeddedFont>
      <p:font typeface="DM Sans Italics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fonts/font25.fntdata" Type="http://schemas.openxmlformats.org/officeDocument/2006/relationships/font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jpe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svg" Type="http://schemas.openxmlformats.org/officeDocument/2006/relationships/image"/><Relationship Id="rId11" Target="../media/image7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3.jpe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6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svg" Type="http://schemas.openxmlformats.org/officeDocument/2006/relationships/image"/><Relationship Id="rId11" Target="../media/image7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3.jpe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6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jpe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3.jpe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3.jpeg" Type="http://schemas.openxmlformats.org/officeDocument/2006/relationships/image"/><Relationship Id="rId4" Target="../media/image6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3.jpe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6.pn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3.jpe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6.pn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.jpe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5047802"/>
            <a:ext cx="8514664" cy="390525"/>
            <a:chOff x="0" y="0"/>
            <a:chExt cx="11352886" cy="520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52888" cy="520701"/>
            </a:xfrm>
            <a:custGeom>
              <a:avLst/>
              <a:gdLst/>
              <a:ahLst/>
              <a:cxnLst/>
              <a:rect r="r" b="b" t="t" l="l"/>
              <a:pathLst>
                <a:path h="520701" w="11352888">
                  <a:moveTo>
                    <a:pt x="0" y="0"/>
                  </a:moveTo>
                  <a:lnTo>
                    <a:pt x="11352888" y="0"/>
                  </a:lnTo>
                  <a:lnTo>
                    <a:pt x="11352888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74833" r="0" b="-374833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1352886" cy="5207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b="true" sz="2379" spc="427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IDEATHON PITCH DECK TEMPLATE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14400" y="5550398"/>
            <a:ext cx="13588203" cy="1543050"/>
            <a:chOff x="0" y="0"/>
            <a:chExt cx="18117604" cy="2057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117603" cy="2057400"/>
            </a:xfrm>
            <a:custGeom>
              <a:avLst/>
              <a:gdLst/>
              <a:ahLst/>
              <a:cxnLst/>
              <a:rect r="r" b="b" t="t" l="l"/>
              <a:pathLst>
                <a:path h="2057400" w="18117603">
                  <a:moveTo>
                    <a:pt x="0" y="0"/>
                  </a:moveTo>
                  <a:lnTo>
                    <a:pt x="18117603" y="0"/>
                  </a:lnTo>
                  <a:lnTo>
                    <a:pt x="18117603" y="2057400"/>
                  </a:lnTo>
                  <a:lnTo>
                    <a:pt x="0" y="2057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1586" r="0" b="-121586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117604" cy="209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400"/>
                </a:lnSpc>
              </a:pPr>
              <a:r>
                <a:rPr lang="en-US" b="true" sz="9500" spc="-666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[Idea / Project Name]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6257" y="7305894"/>
            <a:ext cx="3105150" cy="66675"/>
            <a:chOff x="0" y="0"/>
            <a:chExt cx="4140200" cy="889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40200" cy="88900"/>
            </a:xfrm>
            <a:custGeom>
              <a:avLst/>
              <a:gdLst/>
              <a:ahLst/>
              <a:cxnLst/>
              <a:rect r="r" b="b" t="t" l="l"/>
              <a:pathLst>
                <a:path h="88900" w="4140200">
                  <a:moveTo>
                    <a:pt x="0" y="0"/>
                  </a:moveTo>
                  <a:lnTo>
                    <a:pt x="4140200" y="0"/>
                  </a:lnTo>
                  <a:lnTo>
                    <a:pt x="41402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00" y="7671645"/>
            <a:ext cx="6517796" cy="533400"/>
            <a:chOff x="0" y="0"/>
            <a:chExt cx="8690394" cy="711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690392" cy="711200"/>
            </a:xfrm>
            <a:custGeom>
              <a:avLst/>
              <a:gdLst/>
              <a:ahLst/>
              <a:cxnLst/>
              <a:rect r="r" b="b" t="t" l="l"/>
              <a:pathLst>
                <a:path h="711200" w="8690392">
                  <a:moveTo>
                    <a:pt x="0" y="0"/>
                  </a:moveTo>
                  <a:lnTo>
                    <a:pt x="8690392" y="0"/>
                  </a:lnTo>
                  <a:lnTo>
                    <a:pt x="8690392" y="711200"/>
                  </a:lnTo>
                  <a:lnTo>
                    <a:pt x="0" y="711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88094" r="0" b="-188094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9525"/>
              <a:ext cx="8690394" cy="7016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88"/>
                </a:lnSpc>
              </a:pPr>
              <a:r>
                <a:rPr lang="en-US" sz="324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[One-line idea statement]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8512073"/>
            <a:ext cx="2688507" cy="400050"/>
            <a:chOff x="0" y="0"/>
            <a:chExt cx="3584677" cy="533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584675" cy="533400"/>
            </a:xfrm>
            <a:custGeom>
              <a:avLst/>
              <a:gdLst/>
              <a:ahLst/>
              <a:cxnLst/>
              <a:rect r="r" b="b" t="t" l="l"/>
              <a:pathLst>
                <a:path h="533400" w="3584675">
                  <a:moveTo>
                    <a:pt x="0" y="0"/>
                  </a:moveTo>
                  <a:lnTo>
                    <a:pt x="3584675" y="0"/>
                  </a:lnTo>
                  <a:lnTo>
                    <a:pt x="3584675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0947" r="0" b="-80947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3584677" cy="533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27"/>
                </a:lnSpc>
              </a:pPr>
              <a:r>
                <a:rPr lang="en-US" sz="2439" b="true">
                  <a:solidFill>
                    <a:srgbClr val="69727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[Team name]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14400" y="9462640"/>
            <a:ext cx="8059417" cy="323850"/>
            <a:chOff x="0" y="0"/>
            <a:chExt cx="10745889" cy="431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745888" cy="431800"/>
            </a:xfrm>
            <a:custGeom>
              <a:avLst/>
              <a:gdLst/>
              <a:ahLst/>
              <a:cxnLst/>
              <a:rect r="r" b="b" t="t" l="l"/>
              <a:pathLst>
                <a:path h="431800" w="10745888">
                  <a:moveTo>
                    <a:pt x="0" y="0"/>
                  </a:moveTo>
                  <a:lnTo>
                    <a:pt x="10745888" y="0"/>
                  </a:lnTo>
                  <a:lnTo>
                    <a:pt x="10745888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34909" r="0" b="-434909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9525"/>
              <a:ext cx="10745889" cy="422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28"/>
                </a:lnSpc>
              </a:pPr>
              <a:r>
                <a:rPr lang="en-US" sz="1940" spc="156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Replace bracketed prompts with your content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6515750" y="9462640"/>
            <a:ext cx="1229497" cy="323850"/>
            <a:chOff x="0" y="0"/>
            <a:chExt cx="1639329" cy="431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39331" cy="431800"/>
            </a:xfrm>
            <a:custGeom>
              <a:avLst/>
              <a:gdLst/>
              <a:ahLst/>
              <a:cxnLst/>
              <a:rect r="r" b="b" t="t" l="l"/>
              <a:pathLst>
                <a:path h="431800" w="1639331">
                  <a:moveTo>
                    <a:pt x="0" y="0"/>
                  </a:moveTo>
                  <a:lnTo>
                    <a:pt x="1639331" y="0"/>
                  </a:lnTo>
                  <a:lnTo>
                    <a:pt x="1639331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3974" r="0" b="-2397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9525"/>
              <a:ext cx="1639329" cy="422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28"/>
                </a:lnSpc>
              </a:pPr>
              <a:r>
                <a:rPr lang="en-US" sz="1940" spc="156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01 / 10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04888" y="1696135"/>
            <a:ext cx="16278225" cy="19050"/>
            <a:chOff x="0" y="0"/>
            <a:chExt cx="21704300" cy="25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8977460" y="392228"/>
            <a:ext cx="262315" cy="745063"/>
            <a:chOff x="0" y="0"/>
            <a:chExt cx="439332" cy="124785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-2356061">
            <a:off x="9187598" y="289771"/>
            <a:ext cx="271342" cy="934342"/>
            <a:chOff x="0" y="0"/>
            <a:chExt cx="454451" cy="156486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403302" y="353903"/>
            <a:ext cx="271342" cy="793999"/>
            <a:chOff x="0" y="0"/>
            <a:chExt cx="454451" cy="132981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5400000">
            <a:off x="9530386" y="223503"/>
            <a:ext cx="229639" cy="483806"/>
            <a:chOff x="0" y="0"/>
            <a:chExt cx="384606" cy="810293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8586229" y="353903"/>
            <a:ext cx="336310" cy="797085"/>
          </a:xfrm>
          <a:custGeom>
            <a:avLst/>
            <a:gdLst/>
            <a:ahLst/>
            <a:cxnLst/>
            <a:rect r="r" b="b" t="t" l="l"/>
            <a:pathLst>
              <a:path h="797085" w="336310">
                <a:moveTo>
                  <a:pt x="0" y="0"/>
                </a:moveTo>
                <a:lnTo>
                  <a:pt x="336311" y="0"/>
                </a:lnTo>
                <a:lnTo>
                  <a:pt x="336311" y="797086"/>
                </a:lnTo>
                <a:lnTo>
                  <a:pt x="0" y="797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1" id="41"/>
          <p:cNvSpPr/>
          <p:nvPr/>
        </p:nvSpPr>
        <p:spPr>
          <a:xfrm flipH="true" flipV="false" rot="0">
            <a:off x="9930871" y="368882"/>
            <a:ext cx="329991" cy="782107"/>
          </a:xfrm>
          <a:custGeom>
            <a:avLst/>
            <a:gdLst/>
            <a:ahLst/>
            <a:cxnLst/>
            <a:rect r="r" b="b" t="t" l="l"/>
            <a:pathLst>
              <a:path h="782107" w="329991">
                <a:moveTo>
                  <a:pt x="329991" y="0"/>
                </a:moveTo>
                <a:lnTo>
                  <a:pt x="0" y="0"/>
                </a:lnTo>
                <a:lnTo>
                  <a:pt x="0" y="782107"/>
                </a:lnTo>
                <a:lnTo>
                  <a:pt x="329991" y="782107"/>
                </a:lnTo>
                <a:lnTo>
                  <a:pt x="3299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0" y="0"/>
            <a:ext cx="2117019" cy="1400860"/>
          </a:xfrm>
          <a:custGeom>
            <a:avLst/>
            <a:gdLst/>
            <a:ahLst/>
            <a:cxnLst/>
            <a:rect r="r" b="b" t="t" l="l"/>
            <a:pathLst>
              <a:path h="1400860" w="2117019">
                <a:moveTo>
                  <a:pt x="0" y="0"/>
                </a:moveTo>
                <a:lnTo>
                  <a:pt x="2117019" y="0"/>
                </a:lnTo>
                <a:lnTo>
                  <a:pt x="2117019" y="1400860"/>
                </a:lnTo>
                <a:lnTo>
                  <a:pt x="0" y="1400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5524363" y="328438"/>
            <a:ext cx="2358989" cy="1008468"/>
          </a:xfrm>
          <a:custGeom>
            <a:avLst/>
            <a:gdLst/>
            <a:ahLst/>
            <a:cxnLst/>
            <a:rect r="r" b="b" t="t" l="l"/>
            <a:pathLst>
              <a:path h="1008468" w="2358989">
                <a:moveTo>
                  <a:pt x="0" y="0"/>
                </a:moveTo>
                <a:lnTo>
                  <a:pt x="2358989" y="0"/>
                </a:lnTo>
                <a:lnTo>
                  <a:pt x="2358989" y="1008467"/>
                </a:lnTo>
                <a:lnTo>
                  <a:pt x="0" y="10084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18583" cy="352425"/>
            <a:chOff x="0" y="0"/>
            <a:chExt cx="2158111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58107" cy="469899"/>
            </a:xfrm>
            <a:custGeom>
              <a:avLst/>
              <a:gdLst/>
              <a:ahLst/>
              <a:cxnLst/>
              <a:rect r="r" b="b" t="t" l="l"/>
              <a:pathLst>
                <a:path h="469899" w="2158107">
                  <a:moveTo>
                    <a:pt x="0" y="0"/>
                  </a:moveTo>
                  <a:lnTo>
                    <a:pt x="2158107" y="0"/>
                  </a:lnTo>
                  <a:lnTo>
                    <a:pt x="215810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489" r="0" b="-3948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58111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4313320" cy="1000125"/>
            <a:chOff x="0" y="0"/>
            <a:chExt cx="5751093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751096" cy="1333501"/>
            </a:xfrm>
            <a:custGeom>
              <a:avLst/>
              <a:gdLst/>
              <a:ahLst/>
              <a:cxnLst/>
              <a:rect r="r" b="b" t="t" l="l"/>
              <a:pathLst>
                <a:path h="1333501" w="5751096">
                  <a:moveTo>
                    <a:pt x="0" y="0"/>
                  </a:moveTo>
                  <a:lnTo>
                    <a:pt x="5751096" y="0"/>
                  </a:lnTo>
                  <a:lnTo>
                    <a:pt x="5751096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4034" r="0" b="-34034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5751093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Team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5295" y="3575152"/>
            <a:ext cx="2009775" cy="57150"/>
            <a:chOff x="0" y="0"/>
            <a:chExt cx="2679700" cy="76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79700" cy="76200"/>
            </a:xfrm>
            <a:custGeom>
              <a:avLst/>
              <a:gdLst/>
              <a:ahLst/>
              <a:cxnLst/>
              <a:rect r="r" b="b" t="t" l="l"/>
              <a:pathLst>
                <a:path h="76200" w="2679700">
                  <a:moveTo>
                    <a:pt x="0" y="0"/>
                  </a:moveTo>
                  <a:lnTo>
                    <a:pt x="2679700" y="0"/>
                  </a:lnTo>
                  <a:lnTo>
                    <a:pt x="26797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345191"/>
            <a:ext cx="3587982" cy="552450"/>
            <a:chOff x="0" y="0"/>
            <a:chExt cx="4783976" cy="736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83971" cy="736600"/>
            </a:xfrm>
            <a:custGeom>
              <a:avLst/>
              <a:gdLst/>
              <a:ahLst/>
              <a:cxnLst/>
              <a:rect r="r" b="b" t="t" l="l"/>
              <a:pathLst>
                <a:path h="736600" w="4783971">
                  <a:moveTo>
                    <a:pt x="0" y="0"/>
                  </a:moveTo>
                  <a:lnTo>
                    <a:pt x="4783971" y="0"/>
                  </a:lnTo>
                  <a:lnTo>
                    <a:pt x="4783971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548" r="0" b="-76548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783976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[Team name]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5077720"/>
            <a:ext cx="6416221" cy="371475"/>
            <a:chOff x="0" y="0"/>
            <a:chExt cx="8554961" cy="4953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554958" cy="495301"/>
            </a:xfrm>
            <a:custGeom>
              <a:avLst/>
              <a:gdLst/>
              <a:ahLst/>
              <a:cxnLst/>
              <a:rect r="r" b="b" t="t" l="l"/>
              <a:pathLst>
                <a:path h="495301" w="8554958">
                  <a:moveTo>
                    <a:pt x="0" y="0"/>
                  </a:moveTo>
                  <a:lnTo>
                    <a:pt x="8554958" y="0"/>
                  </a:lnTo>
                  <a:lnTo>
                    <a:pt x="8554958" y="495301"/>
                  </a:lnTo>
                  <a:lnTo>
                    <a:pt x="0" y="4953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6550" r="0" b="-28655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8554961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Team identity / one-line introduction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783956" y="4345191"/>
            <a:ext cx="4398836" cy="552450"/>
            <a:chOff x="0" y="0"/>
            <a:chExt cx="5865114" cy="736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865117" cy="736600"/>
            </a:xfrm>
            <a:custGeom>
              <a:avLst/>
              <a:gdLst/>
              <a:ahLst/>
              <a:cxnLst/>
              <a:rect r="r" b="b" t="t" l="l"/>
              <a:pathLst>
                <a:path h="736600" w="5865117">
                  <a:moveTo>
                    <a:pt x="0" y="0"/>
                  </a:moveTo>
                  <a:lnTo>
                    <a:pt x="5865117" y="0"/>
                  </a:lnTo>
                  <a:lnTo>
                    <a:pt x="5865117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147" r="0" b="-105147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5865114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[Member name]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783956" y="5077720"/>
            <a:ext cx="2836707" cy="371475"/>
            <a:chOff x="0" y="0"/>
            <a:chExt cx="3782276" cy="4953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782277" cy="495301"/>
            </a:xfrm>
            <a:custGeom>
              <a:avLst/>
              <a:gdLst/>
              <a:ahLst/>
              <a:cxnLst/>
              <a:rect r="r" b="b" t="t" l="l"/>
              <a:pathLst>
                <a:path h="495301" w="3782277">
                  <a:moveTo>
                    <a:pt x="0" y="0"/>
                  </a:moveTo>
                  <a:lnTo>
                    <a:pt x="3782277" y="0"/>
                  </a:lnTo>
                  <a:lnTo>
                    <a:pt x="3782277" y="495301"/>
                  </a:lnTo>
                  <a:lnTo>
                    <a:pt x="0" y="4953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8793" r="0" b="-9879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3782276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[Role / strength]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4400" y="6228607"/>
            <a:ext cx="4398836" cy="552450"/>
            <a:chOff x="0" y="0"/>
            <a:chExt cx="5865114" cy="7366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865117" cy="736600"/>
            </a:xfrm>
            <a:custGeom>
              <a:avLst/>
              <a:gdLst/>
              <a:ahLst/>
              <a:cxnLst/>
              <a:rect r="r" b="b" t="t" l="l"/>
              <a:pathLst>
                <a:path h="736600" w="5865117">
                  <a:moveTo>
                    <a:pt x="0" y="0"/>
                  </a:moveTo>
                  <a:lnTo>
                    <a:pt x="5865117" y="0"/>
                  </a:lnTo>
                  <a:lnTo>
                    <a:pt x="5865117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147" r="0" b="-105147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5865114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[Member name]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" y="6961137"/>
            <a:ext cx="2836707" cy="371475"/>
            <a:chOff x="0" y="0"/>
            <a:chExt cx="3782276" cy="4953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782277" cy="495301"/>
            </a:xfrm>
            <a:custGeom>
              <a:avLst/>
              <a:gdLst/>
              <a:ahLst/>
              <a:cxnLst/>
              <a:rect r="r" b="b" t="t" l="l"/>
              <a:pathLst>
                <a:path h="495301" w="3782277">
                  <a:moveTo>
                    <a:pt x="0" y="0"/>
                  </a:moveTo>
                  <a:lnTo>
                    <a:pt x="3782277" y="0"/>
                  </a:lnTo>
                  <a:lnTo>
                    <a:pt x="3782277" y="495301"/>
                  </a:lnTo>
                  <a:lnTo>
                    <a:pt x="0" y="4953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8793" r="0" b="-98793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3782276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[Role / strength]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783956" y="6228607"/>
            <a:ext cx="4398836" cy="552450"/>
            <a:chOff x="0" y="0"/>
            <a:chExt cx="5865114" cy="7366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865117" cy="736600"/>
            </a:xfrm>
            <a:custGeom>
              <a:avLst/>
              <a:gdLst/>
              <a:ahLst/>
              <a:cxnLst/>
              <a:rect r="r" b="b" t="t" l="l"/>
              <a:pathLst>
                <a:path h="736600" w="5865117">
                  <a:moveTo>
                    <a:pt x="0" y="0"/>
                  </a:moveTo>
                  <a:lnTo>
                    <a:pt x="5865117" y="0"/>
                  </a:lnTo>
                  <a:lnTo>
                    <a:pt x="5865117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147" r="0" b="-105147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5865114" cy="755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[Member name]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783956" y="6961137"/>
            <a:ext cx="2836707" cy="371475"/>
            <a:chOff x="0" y="0"/>
            <a:chExt cx="3782276" cy="4953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782277" cy="495301"/>
            </a:xfrm>
            <a:custGeom>
              <a:avLst/>
              <a:gdLst/>
              <a:ahLst/>
              <a:cxnLst/>
              <a:rect r="r" b="b" t="t" l="l"/>
              <a:pathLst>
                <a:path h="495301" w="3782277">
                  <a:moveTo>
                    <a:pt x="0" y="0"/>
                  </a:moveTo>
                  <a:lnTo>
                    <a:pt x="3782277" y="0"/>
                  </a:lnTo>
                  <a:lnTo>
                    <a:pt x="3782277" y="495301"/>
                  </a:lnTo>
                  <a:lnTo>
                    <a:pt x="0" y="4953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8793" r="0" b="-98793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3782276" cy="495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[Role / strength]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914400" y="9380344"/>
            <a:ext cx="5352488" cy="361950"/>
            <a:chOff x="0" y="0"/>
            <a:chExt cx="7136651" cy="4826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136645" cy="482600"/>
            </a:xfrm>
            <a:custGeom>
              <a:avLst/>
              <a:gdLst/>
              <a:ahLst/>
              <a:cxnLst/>
              <a:rect r="r" b="b" t="t" l="l"/>
              <a:pathLst>
                <a:path h="482600" w="7136645">
                  <a:moveTo>
                    <a:pt x="0" y="0"/>
                  </a:moveTo>
                  <a:lnTo>
                    <a:pt x="7136645" y="0"/>
                  </a:lnTo>
                  <a:lnTo>
                    <a:pt x="7136645" y="482600"/>
                  </a:lnTo>
                  <a:lnTo>
                    <a:pt x="0" y="482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8143" r="0" b="-238143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7136651" cy="482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[Optional mentor / department]</a:t>
              </a:r>
            </a:p>
          </p:txBody>
        </p:sp>
      </p:grpSp>
      <p:sp>
        <p:nvSpPr>
          <p:cNvPr name="Freeform 39" id="39" descr="preencoded.png"/>
          <p:cNvSpPr/>
          <p:nvPr/>
        </p:nvSpPr>
        <p:spPr>
          <a:xfrm flipH="false" flipV="false" rot="0">
            <a:off x="913428" y="4113533"/>
            <a:ext cx="7591425" cy="1371600"/>
          </a:xfrm>
          <a:custGeom>
            <a:avLst/>
            <a:gdLst/>
            <a:ahLst/>
            <a:cxnLst/>
            <a:rect r="r" b="b" t="t" l="l"/>
            <a:pathLst>
              <a:path h="1371600" w="7591425">
                <a:moveTo>
                  <a:pt x="0" y="0"/>
                </a:moveTo>
                <a:lnTo>
                  <a:pt x="7591425" y="0"/>
                </a:lnTo>
                <a:lnTo>
                  <a:pt x="7591425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 descr="preencoded.png"/>
          <p:cNvSpPr/>
          <p:nvPr/>
        </p:nvSpPr>
        <p:spPr>
          <a:xfrm flipH="false" flipV="false" rot="0">
            <a:off x="9783070" y="4113533"/>
            <a:ext cx="7591425" cy="1371600"/>
          </a:xfrm>
          <a:custGeom>
            <a:avLst/>
            <a:gdLst/>
            <a:ahLst/>
            <a:cxnLst/>
            <a:rect r="r" b="b" t="t" l="l"/>
            <a:pathLst>
              <a:path h="1371600" w="7591425">
                <a:moveTo>
                  <a:pt x="0" y="0"/>
                </a:moveTo>
                <a:lnTo>
                  <a:pt x="7591425" y="0"/>
                </a:lnTo>
                <a:lnTo>
                  <a:pt x="7591425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 descr="preencoded.png"/>
          <p:cNvSpPr/>
          <p:nvPr/>
        </p:nvSpPr>
        <p:spPr>
          <a:xfrm flipH="false" flipV="false" rot="0">
            <a:off x="913428" y="5996950"/>
            <a:ext cx="7591425" cy="1371600"/>
          </a:xfrm>
          <a:custGeom>
            <a:avLst/>
            <a:gdLst/>
            <a:ahLst/>
            <a:cxnLst/>
            <a:rect r="r" b="b" t="t" l="l"/>
            <a:pathLst>
              <a:path h="1371600" w="7591425">
                <a:moveTo>
                  <a:pt x="0" y="0"/>
                </a:moveTo>
                <a:lnTo>
                  <a:pt x="7591425" y="0"/>
                </a:lnTo>
                <a:lnTo>
                  <a:pt x="7591425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 descr="preencoded.png"/>
          <p:cNvSpPr/>
          <p:nvPr/>
        </p:nvSpPr>
        <p:spPr>
          <a:xfrm flipH="false" flipV="false" rot="0">
            <a:off x="9783070" y="5996950"/>
            <a:ext cx="7591425" cy="1371600"/>
          </a:xfrm>
          <a:custGeom>
            <a:avLst/>
            <a:gdLst/>
            <a:ahLst/>
            <a:cxnLst/>
            <a:rect r="r" b="b" t="t" l="l"/>
            <a:pathLst>
              <a:path h="1371600" w="7591425">
                <a:moveTo>
                  <a:pt x="0" y="0"/>
                </a:moveTo>
                <a:lnTo>
                  <a:pt x="7591425" y="0"/>
                </a:lnTo>
                <a:lnTo>
                  <a:pt x="7591425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3" id="43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45" id="45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8" id="58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59" id="59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29032" cy="352425"/>
            <a:chOff x="0" y="0"/>
            <a:chExt cx="2172043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72037" cy="469899"/>
            </a:xfrm>
            <a:custGeom>
              <a:avLst/>
              <a:gdLst/>
              <a:ahLst/>
              <a:cxnLst/>
              <a:rect r="r" b="b" t="t" l="l"/>
              <a:pathLst>
                <a:path h="469899" w="2172037">
                  <a:moveTo>
                    <a:pt x="0" y="0"/>
                  </a:moveTo>
                  <a:lnTo>
                    <a:pt x="2172037" y="0"/>
                  </a:lnTo>
                  <a:lnTo>
                    <a:pt x="217203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066" r="0" b="-4006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72043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5648115" cy="1000125"/>
            <a:chOff x="0" y="0"/>
            <a:chExt cx="7530821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30822" cy="1333501"/>
            </a:xfrm>
            <a:custGeom>
              <a:avLst/>
              <a:gdLst/>
              <a:ahLst/>
              <a:cxnLst/>
              <a:rect r="r" b="b" t="t" l="l"/>
              <a:pathLst>
                <a:path h="1333501" w="7530822">
                  <a:moveTo>
                    <a:pt x="0" y="0"/>
                  </a:moveTo>
                  <a:lnTo>
                    <a:pt x="7530822" y="0"/>
                  </a:lnTo>
                  <a:lnTo>
                    <a:pt x="7530822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039" r="0" b="-6003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7530821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Problem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65799" y="3861349"/>
            <a:ext cx="11262417" cy="704850"/>
            <a:chOff x="0" y="0"/>
            <a:chExt cx="15016556" cy="939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016559" cy="939800"/>
            </a:xfrm>
            <a:custGeom>
              <a:avLst/>
              <a:gdLst/>
              <a:ahLst/>
              <a:cxnLst/>
              <a:rect r="r" b="b" t="t" l="l"/>
              <a:pathLst>
                <a:path h="939800" w="15016559">
                  <a:moveTo>
                    <a:pt x="0" y="0"/>
                  </a:moveTo>
                  <a:lnTo>
                    <a:pt x="15016559" y="0"/>
                  </a:lnTo>
                  <a:lnTo>
                    <a:pt x="15016559" y="939800"/>
                  </a:lnTo>
                  <a:lnTo>
                    <a:pt x="0" y="939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340" r="0" b="-26134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5016556" cy="949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184"/>
                </a:lnSpc>
              </a:pPr>
              <a:r>
                <a:rPr lang="en-US" sz="4320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[What problem are you solving?]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5229968"/>
            <a:ext cx="4426896" cy="428625"/>
            <a:chOff x="0" y="0"/>
            <a:chExt cx="5902528" cy="5715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902523" cy="571501"/>
            </a:xfrm>
            <a:custGeom>
              <a:avLst/>
              <a:gdLst/>
              <a:ahLst/>
              <a:cxnLst/>
              <a:rect r="r" b="b" t="t" l="l"/>
              <a:pathLst>
                <a:path h="571501" w="5902523">
                  <a:moveTo>
                    <a:pt x="0" y="0"/>
                  </a:moveTo>
                  <a:lnTo>
                    <a:pt x="5902523" y="0"/>
                  </a:lnTo>
                  <a:lnTo>
                    <a:pt x="5902523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1243" r="0" b="-15124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5902528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[Who experiences it?]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6675091" y="5163293"/>
            <a:ext cx="4478550" cy="989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7"/>
              </a:lnSpc>
            </a:pPr>
            <a:r>
              <a:rPr lang="en-US" sz="2600">
                <a:solidFill>
                  <a:srgbClr val="17202B"/>
                </a:solidFill>
                <a:latin typeface="DM Sans"/>
                <a:ea typeface="DM Sans"/>
                <a:cs typeface="DM Sans"/>
                <a:sym typeface="DM Sans"/>
              </a:rPr>
              <a:t>[Where / when does it</a:t>
            </a:r>
          </a:p>
          <a:p>
            <a:pPr algn="l">
              <a:lnSpc>
                <a:spcPts val="3887"/>
              </a:lnSpc>
            </a:pPr>
            <a:r>
              <a:rPr lang="en-US" sz="2600">
                <a:solidFill>
                  <a:srgbClr val="17202B"/>
                </a:solidFill>
                <a:latin typeface="DM Sans"/>
                <a:ea typeface="DM Sans"/>
                <a:cs typeface="DM Sans"/>
                <a:sym typeface="DM Sans"/>
              </a:rPr>
              <a:t>happen?]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" y="6674644"/>
            <a:ext cx="5884154" cy="989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7"/>
              </a:lnSpc>
            </a:pPr>
            <a:r>
              <a:rPr lang="en-US" sz="2600">
                <a:solidFill>
                  <a:srgbClr val="17202B"/>
                </a:solidFill>
                <a:latin typeface="DM Sans"/>
                <a:ea typeface="DM Sans"/>
                <a:cs typeface="DM Sans"/>
                <a:sym typeface="DM Sans"/>
              </a:rPr>
              <a:t>[One supporting observation,</a:t>
            </a:r>
          </a:p>
          <a:p>
            <a:pPr algn="l">
              <a:lnSpc>
                <a:spcPts val="3887"/>
              </a:lnSpc>
            </a:pPr>
            <a:r>
              <a:rPr lang="en-US" sz="2600">
                <a:solidFill>
                  <a:srgbClr val="17202B"/>
                </a:solidFill>
                <a:latin typeface="DM Sans"/>
                <a:ea typeface="DM Sans"/>
                <a:cs typeface="DM Sans"/>
                <a:sym typeface="DM Sans"/>
              </a:rPr>
              <a:t>quote, or statistic]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6675091" y="6741319"/>
            <a:ext cx="5336229" cy="428625"/>
            <a:chOff x="0" y="0"/>
            <a:chExt cx="7114972" cy="571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114976" cy="571501"/>
            </a:xfrm>
            <a:custGeom>
              <a:avLst/>
              <a:gdLst/>
              <a:ahLst/>
              <a:cxnLst/>
              <a:rect r="r" b="b" t="t" l="l"/>
              <a:pathLst>
                <a:path h="571501" w="7114976">
                  <a:moveTo>
                    <a:pt x="0" y="0"/>
                  </a:moveTo>
                  <a:lnTo>
                    <a:pt x="7114976" y="0"/>
                  </a:lnTo>
                  <a:lnTo>
                    <a:pt x="7114976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2581" r="0" b="-192581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7114972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[Why is it important now?]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4056071" y="6969471"/>
            <a:ext cx="3343275" cy="2314575"/>
            <a:chOff x="0" y="0"/>
            <a:chExt cx="4457700" cy="30861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57700" cy="3086100"/>
            </a:xfrm>
            <a:custGeom>
              <a:avLst/>
              <a:gdLst/>
              <a:ahLst/>
              <a:cxnLst/>
              <a:rect r="r" b="b" t="t" l="l"/>
              <a:pathLst>
                <a:path h="3086100" w="4457700">
                  <a:moveTo>
                    <a:pt x="0" y="0"/>
                  </a:moveTo>
                  <a:lnTo>
                    <a:pt x="4457700" y="0"/>
                  </a:lnTo>
                  <a:lnTo>
                    <a:pt x="4457700" y="3086100"/>
                  </a:lnTo>
                  <a:lnTo>
                    <a:pt x="0" y="3086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25" t="0" r="-38825" b="0"/>
              </a:stretch>
            </a:blipFill>
            <a:ln w="47626" cap="sq">
              <a:solidFill>
                <a:srgbClr val="CA672B"/>
              </a:solidFill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3578926" y="8282883"/>
            <a:ext cx="1238250" cy="1238250"/>
            <a:chOff x="0" y="0"/>
            <a:chExt cx="1651000" cy="1651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51000" cy="1651000"/>
            </a:xfrm>
            <a:custGeom>
              <a:avLst/>
              <a:gdLst/>
              <a:ahLst/>
              <a:cxnLst/>
              <a:rect r="r" b="b" t="t" l="l"/>
              <a:pathLst>
                <a:path h="1651000" w="1651000">
                  <a:moveTo>
                    <a:pt x="0" y="825500"/>
                  </a:moveTo>
                  <a:cubicBezTo>
                    <a:pt x="0" y="369570"/>
                    <a:pt x="369570" y="0"/>
                    <a:pt x="825500" y="0"/>
                  </a:cubicBezTo>
                  <a:cubicBezTo>
                    <a:pt x="1281430" y="0"/>
                    <a:pt x="1651000" y="369570"/>
                    <a:pt x="1651000" y="825500"/>
                  </a:cubicBezTo>
                  <a:cubicBezTo>
                    <a:pt x="1651000" y="1281430"/>
                    <a:pt x="1281430" y="1651000"/>
                    <a:pt x="825500" y="1651000"/>
                  </a:cubicBezTo>
                  <a:cubicBezTo>
                    <a:pt x="369570" y="1651000"/>
                    <a:pt x="0" y="1281430"/>
                    <a:pt x="0" y="825500"/>
                  </a:cubicBezTo>
                  <a:close/>
                </a:path>
              </a:pathLst>
            </a:custGeom>
            <a:solidFill>
              <a:srgbClr val="E4EDF0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6326002" y="7755284"/>
            <a:ext cx="938898" cy="1400175"/>
            <a:chOff x="0" y="0"/>
            <a:chExt cx="1251864" cy="18669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51864" cy="1866901"/>
            </a:xfrm>
            <a:custGeom>
              <a:avLst/>
              <a:gdLst/>
              <a:ahLst/>
              <a:cxnLst/>
              <a:rect r="r" b="b" t="t" l="l"/>
              <a:pathLst>
                <a:path h="1866901" w="1251864">
                  <a:moveTo>
                    <a:pt x="0" y="0"/>
                  </a:moveTo>
                  <a:lnTo>
                    <a:pt x="1251864" y="0"/>
                  </a:lnTo>
                  <a:lnTo>
                    <a:pt x="1251864" y="1866901"/>
                  </a:lnTo>
                  <a:lnTo>
                    <a:pt x="0" y="18669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338" t="0" r="-141338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1251864" cy="1895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368"/>
                </a:lnSpc>
              </a:pPr>
              <a:r>
                <a:rPr lang="en-US" sz="8640" b="true">
                  <a:solidFill>
                    <a:srgbClr val="D3D4D3"/>
                  </a:solidFill>
                  <a:latin typeface="Arimo Bold"/>
                  <a:ea typeface="Arimo Bold"/>
                  <a:cs typeface="Arimo Bold"/>
                  <a:sym typeface="Arimo Bold"/>
                </a:rPr>
                <a:t>?</a:t>
              </a:r>
            </a:p>
          </p:txBody>
        </p:sp>
      </p:grpSp>
      <p:sp>
        <p:nvSpPr>
          <p:cNvPr name="Freeform 28" id="28" descr="preencoded.png"/>
          <p:cNvSpPr/>
          <p:nvPr/>
        </p:nvSpPr>
        <p:spPr>
          <a:xfrm flipH="false" flipV="false" rot="0">
            <a:off x="912466" y="3906593"/>
            <a:ext cx="10610850" cy="619125"/>
          </a:xfrm>
          <a:custGeom>
            <a:avLst/>
            <a:gdLst/>
            <a:ahLst/>
            <a:cxnLst/>
            <a:rect r="r" b="b" t="t" l="l"/>
            <a:pathLst>
              <a:path h="619125" w="10610850">
                <a:moveTo>
                  <a:pt x="0" y="0"/>
                </a:moveTo>
                <a:lnTo>
                  <a:pt x="10610850" y="0"/>
                </a:lnTo>
                <a:lnTo>
                  <a:pt x="10610850" y="619125"/>
                </a:lnTo>
                <a:lnTo>
                  <a:pt x="0" y="619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 descr="preencoded.png"/>
          <p:cNvSpPr/>
          <p:nvPr/>
        </p:nvSpPr>
        <p:spPr>
          <a:xfrm flipH="false" flipV="false" rot="0">
            <a:off x="913428" y="5037087"/>
            <a:ext cx="4848225" cy="1152525"/>
          </a:xfrm>
          <a:custGeom>
            <a:avLst/>
            <a:gdLst/>
            <a:ahLst/>
            <a:cxnLst/>
            <a:rect r="r" b="b" t="t" l="l"/>
            <a:pathLst>
              <a:path h="1152525" w="4848225">
                <a:moveTo>
                  <a:pt x="0" y="0"/>
                </a:moveTo>
                <a:lnTo>
                  <a:pt x="4848225" y="0"/>
                </a:lnTo>
                <a:lnTo>
                  <a:pt x="4848225" y="1152525"/>
                </a:lnTo>
                <a:lnTo>
                  <a:pt x="0" y="11525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4" r="0" b="-314"/>
            </a:stretch>
          </a:blipFill>
        </p:spPr>
      </p:sp>
      <p:sp>
        <p:nvSpPr>
          <p:cNvPr name="Freeform 30" id="30" descr="preencoded.png"/>
          <p:cNvSpPr/>
          <p:nvPr/>
        </p:nvSpPr>
        <p:spPr>
          <a:xfrm flipH="false" flipV="false" rot="0">
            <a:off x="6674120" y="5037087"/>
            <a:ext cx="4848225" cy="1152525"/>
          </a:xfrm>
          <a:custGeom>
            <a:avLst/>
            <a:gdLst/>
            <a:ahLst/>
            <a:cxnLst/>
            <a:rect r="r" b="b" t="t" l="l"/>
            <a:pathLst>
              <a:path h="1152525" w="4848225">
                <a:moveTo>
                  <a:pt x="0" y="0"/>
                </a:moveTo>
                <a:lnTo>
                  <a:pt x="4848225" y="0"/>
                </a:lnTo>
                <a:lnTo>
                  <a:pt x="4848225" y="1152525"/>
                </a:lnTo>
                <a:lnTo>
                  <a:pt x="0" y="11525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4" r="0" b="-314"/>
            </a:stretch>
          </a:blipFill>
        </p:spPr>
      </p:sp>
      <p:sp>
        <p:nvSpPr>
          <p:cNvPr name="Freeform 31" id="31" descr="preencoded.png"/>
          <p:cNvSpPr/>
          <p:nvPr/>
        </p:nvSpPr>
        <p:spPr>
          <a:xfrm flipH="false" flipV="false" rot="0">
            <a:off x="913428" y="6548438"/>
            <a:ext cx="4848225" cy="1152525"/>
          </a:xfrm>
          <a:custGeom>
            <a:avLst/>
            <a:gdLst/>
            <a:ahLst/>
            <a:cxnLst/>
            <a:rect r="r" b="b" t="t" l="l"/>
            <a:pathLst>
              <a:path h="1152525" w="4848225">
                <a:moveTo>
                  <a:pt x="0" y="0"/>
                </a:moveTo>
                <a:lnTo>
                  <a:pt x="4848225" y="0"/>
                </a:lnTo>
                <a:lnTo>
                  <a:pt x="4848225" y="1152524"/>
                </a:lnTo>
                <a:lnTo>
                  <a:pt x="0" y="1152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4" r="0" b="-314"/>
            </a:stretch>
          </a:blipFill>
        </p:spPr>
      </p:sp>
      <p:sp>
        <p:nvSpPr>
          <p:cNvPr name="Freeform 32" id="32" descr="preencoded.png"/>
          <p:cNvSpPr/>
          <p:nvPr/>
        </p:nvSpPr>
        <p:spPr>
          <a:xfrm flipH="false" flipV="false" rot="0">
            <a:off x="6674120" y="6548438"/>
            <a:ext cx="4848225" cy="1152525"/>
          </a:xfrm>
          <a:custGeom>
            <a:avLst/>
            <a:gdLst/>
            <a:ahLst/>
            <a:cxnLst/>
            <a:rect r="r" b="b" t="t" l="l"/>
            <a:pathLst>
              <a:path h="1152525" w="4848225">
                <a:moveTo>
                  <a:pt x="0" y="0"/>
                </a:moveTo>
                <a:lnTo>
                  <a:pt x="4848225" y="0"/>
                </a:lnTo>
                <a:lnTo>
                  <a:pt x="4848225" y="1152524"/>
                </a:lnTo>
                <a:lnTo>
                  <a:pt x="0" y="11525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14" r="0" b="-314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35" id="35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8" id="48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9" id="49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45282" cy="352425"/>
            <a:chOff x="0" y="0"/>
            <a:chExt cx="2193709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3707" cy="469899"/>
            </a:xfrm>
            <a:custGeom>
              <a:avLst/>
              <a:gdLst/>
              <a:ahLst/>
              <a:cxnLst/>
              <a:rect r="r" b="b" t="t" l="l"/>
              <a:pathLst>
                <a:path h="469899" w="2193707">
                  <a:moveTo>
                    <a:pt x="0" y="0"/>
                  </a:moveTo>
                  <a:lnTo>
                    <a:pt x="2193707" y="0"/>
                  </a:lnTo>
                  <a:lnTo>
                    <a:pt x="219370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965" r="0" b="-4096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93709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9703965" cy="1000125"/>
            <a:chOff x="0" y="0"/>
            <a:chExt cx="12938620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38621" cy="1333501"/>
            </a:xfrm>
            <a:custGeom>
              <a:avLst/>
              <a:gdLst/>
              <a:ahLst/>
              <a:cxnLst/>
              <a:rect r="r" b="b" t="t" l="l"/>
              <a:pathLst>
                <a:path h="1333501" w="12938621">
                  <a:moveTo>
                    <a:pt x="0" y="0"/>
                  </a:moveTo>
                  <a:lnTo>
                    <a:pt x="12938621" y="0"/>
                  </a:lnTo>
                  <a:lnTo>
                    <a:pt x="12938621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058" r="0" b="-139058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938620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User &amp; Their Need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3428" y="3704034"/>
            <a:ext cx="8048625" cy="2133600"/>
            <a:chOff x="0" y="0"/>
            <a:chExt cx="10731500" cy="2844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731500" cy="2844800"/>
            </a:xfrm>
            <a:custGeom>
              <a:avLst/>
              <a:gdLst/>
              <a:ahLst/>
              <a:cxnLst/>
              <a:rect r="r" b="b" t="t" l="l"/>
              <a:pathLst>
                <a:path h="2844800" w="10731500">
                  <a:moveTo>
                    <a:pt x="0" y="0"/>
                  </a:moveTo>
                  <a:lnTo>
                    <a:pt x="10731500" y="0"/>
                  </a:lnTo>
                  <a:lnTo>
                    <a:pt x="10731500" y="2844800"/>
                  </a:lnTo>
                  <a:lnTo>
                    <a:pt x="0" y="2844800"/>
                  </a:lnTo>
                  <a:close/>
                </a:path>
              </a:pathLst>
            </a:custGeom>
            <a:solidFill>
              <a:srgbClr val="ECE5D8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71600" y="4179541"/>
            <a:ext cx="3095387" cy="352425"/>
            <a:chOff x="0" y="0"/>
            <a:chExt cx="4127183" cy="4699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27181" cy="469899"/>
            </a:xfrm>
            <a:custGeom>
              <a:avLst/>
              <a:gdLst/>
              <a:ahLst/>
              <a:cxnLst/>
              <a:rect r="r" b="b" t="t" l="l"/>
              <a:pathLst>
                <a:path h="469899" w="4127181">
                  <a:moveTo>
                    <a:pt x="0" y="0"/>
                  </a:moveTo>
                  <a:lnTo>
                    <a:pt x="4127181" y="0"/>
                  </a:lnTo>
                  <a:lnTo>
                    <a:pt x="412718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1139" r="0" b="-12113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4127183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71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PRIMARY USER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71600" y="4754461"/>
            <a:ext cx="3972030" cy="628650"/>
            <a:chOff x="0" y="0"/>
            <a:chExt cx="5296040" cy="838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296040" cy="838200"/>
            </a:xfrm>
            <a:custGeom>
              <a:avLst/>
              <a:gdLst/>
              <a:ahLst/>
              <a:cxnLst/>
              <a:rect r="r" b="b" t="t" l="l"/>
              <a:pathLst>
                <a:path h="838200" w="5296040">
                  <a:moveTo>
                    <a:pt x="0" y="0"/>
                  </a:moveTo>
                  <a:lnTo>
                    <a:pt x="5296040" y="0"/>
                  </a:lnTo>
                  <a:lnTo>
                    <a:pt x="529604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3113" r="0" b="-7311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529604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55"/>
                </a:lnSpc>
              </a:pPr>
              <a:r>
                <a:rPr lang="en-US" sz="387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[User group]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325870" y="3704034"/>
            <a:ext cx="8048625" cy="2133600"/>
            <a:chOff x="0" y="0"/>
            <a:chExt cx="10731500" cy="2844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731500" cy="2844800"/>
            </a:xfrm>
            <a:custGeom>
              <a:avLst/>
              <a:gdLst/>
              <a:ahLst/>
              <a:cxnLst/>
              <a:rect r="r" b="b" t="t" l="l"/>
              <a:pathLst>
                <a:path h="2844800" w="10731500">
                  <a:moveTo>
                    <a:pt x="0" y="0"/>
                  </a:moveTo>
                  <a:lnTo>
                    <a:pt x="10731500" y="0"/>
                  </a:lnTo>
                  <a:lnTo>
                    <a:pt x="10731500" y="2844800"/>
                  </a:lnTo>
                  <a:lnTo>
                    <a:pt x="0" y="2844800"/>
                  </a:lnTo>
                  <a:close/>
                </a:path>
              </a:pathLst>
            </a:custGeom>
            <a:solidFill>
              <a:srgbClr val="E4EDF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783956" y="4179541"/>
            <a:ext cx="4864732" cy="352425"/>
            <a:chOff x="0" y="0"/>
            <a:chExt cx="6486309" cy="4699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86307" cy="469899"/>
            </a:xfrm>
            <a:custGeom>
              <a:avLst/>
              <a:gdLst/>
              <a:ahLst/>
              <a:cxnLst/>
              <a:rect r="r" b="b" t="t" l="l"/>
              <a:pathLst>
                <a:path h="469899" w="6486307">
                  <a:moveTo>
                    <a:pt x="0" y="0"/>
                  </a:moveTo>
                  <a:lnTo>
                    <a:pt x="6486307" y="0"/>
                  </a:lnTo>
                  <a:lnTo>
                    <a:pt x="648630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8964" r="0" b="-218964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486309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71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CURRENT ALTERNATIVE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783956" y="4754461"/>
            <a:ext cx="8131197" cy="628650"/>
            <a:chOff x="0" y="0"/>
            <a:chExt cx="10841596" cy="838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841592" cy="838200"/>
            </a:xfrm>
            <a:custGeom>
              <a:avLst/>
              <a:gdLst/>
              <a:ahLst/>
              <a:cxnLst/>
              <a:rect r="r" b="b" t="t" l="l"/>
              <a:pathLst>
                <a:path h="838200" w="10841592">
                  <a:moveTo>
                    <a:pt x="0" y="0"/>
                  </a:moveTo>
                  <a:lnTo>
                    <a:pt x="10841592" y="0"/>
                  </a:lnTo>
                  <a:lnTo>
                    <a:pt x="10841592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026" r="0" b="-202026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10841596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55"/>
                </a:lnSpc>
              </a:pPr>
              <a:r>
                <a:rPr lang="en-US" sz="3879" b="true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[How they manage today]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14400" y="6457350"/>
            <a:ext cx="3776615" cy="361950"/>
            <a:chOff x="0" y="0"/>
            <a:chExt cx="5035486" cy="4826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035491" cy="482600"/>
            </a:xfrm>
            <a:custGeom>
              <a:avLst/>
              <a:gdLst/>
              <a:ahLst/>
              <a:cxnLst/>
              <a:rect r="r" b="b" t="t" l="l"/>
              <a:pathLst>
                <a:path h="482600" w="5035491">
                  <a:moveTo>
                    <a:pt x="0" y="0"/>
                  </a:moveTo>
                  <a:lnTo>
                    <a:pt x="5035491" y="0"/>
                  </a:lnTo>
                  <a:lnTo>
                    <a:pt x="5035491" y="482600"/>
                  </a:lnTo>
                  <a:lnTo>
                    <a:pt x="0" y="482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3308" r="0" b="-153308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5035486" cy="482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280">
                  <a:solidFill>
                    <a:srgbClr val="69727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MAIN PAIN POINT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14400" y="7013372"/>
            <a:ext cx="4615729" cy="476250"/>
            <a:chOff x="0" y="0"/>
            <a:chExt cx="6154306" cy="635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154301" cy="635000"/>
            </a:xfrm>
            <a:custGeom>
              <a:avLst/>
              <a:gdLst/>
              <a:ahLst/>
              <a:cxnLst/>
              <a:rect r="r" b="b" t="t" l="l"/>
              <a:pathLst>
                <a:path h="635000" w="6154301">
                  <a:moveTo>
                    <a:pt x="0" y="0"/>
                  </a:moveTo>
                  <a:lnTo>
                    <a:pt x="6154301" y="0"/>
                  </a:lnTo>
                  <a:lnTo>
                    <a:pt x="6154301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8845" r="0" b="-138845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6154306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[Specific frustration]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326756" y="6457350"/>
            <a:ext cx="4145194" cy="361950"/>
            <a:chOff x="0" y="0"/>
            <a:chExt cx="5526926" cy="4826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526920" cy="482600"/>
            </a:xfrm>
            <a:custGeom>
              <a:avLst/>
              <a:gdLst/>
              <a:ahLst/>
              <a:cxnLst/>
              <a:rect r="r" b="b" t="t" l="l"/>
              <a:pathLst>
                <a:path h="482600" w="5526920">
                  <a:moveTo>
                    <a:pt x="0" y="0"/>
                  </a:moveTo>
                  <a:lnTo>
                    <a:pt x="5526920" y="0"/>
                  </a:lnTo>
                  <a:lnTo>
                    <a:pt x="5526920" y="482600"/>
                  </a:lnTo>
                  <a:lnTo>
                    <a:pt x="0" y="482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3150" r="0" b="-17315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5526926" cy="482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280">
                  <a:solidFill>
                    <a:srgbClr val="69727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DESIRED OUTCOME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326756" y="7013372"/>
            <a:ext cx="5613102" cy="476250"/>
            <a:chOff x="0" y="0"/>
            <a:chExt cx="7484135" cy="6350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484131" cy="635000"/>
            </a:xfrm>
            <a:custGeom>
              <a:avLst/>
              <a:gdLst/>
              <a:ahLst/>
              <a:cxnLst/>
              <a:rect r="r" b="b" t="t" l="l"/>
              <a:pathLst>
                <a:path h="635000" w="7484131">
                  <a:moveTo>
                    <a:pt x="0" y="0"/>
                  </a:moveTo>
                  <a:lnTo>
                    <a:pt x="7484131" y="0"/>
                  </a:lnTo>
                  <a:lnTo>
                    <a:pt x="7484131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9651" r="0" b="-179651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7484135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[What success looks like]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14400" y="9362332"/>
            <a:ext cx="3856520" cy="381000"/>
            <a:chOff x="0" y="0"/>
            <a:chExt cx="5142027" cy="508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142032" cy="508000"/>
            </a:xfrm>
            <a:custGeom>
              <a:avLst/>
              <a:gdLst/>
              <a:ahLst/>
              <a:cxnLst/>
              <a:rect r="r" b="b" t="t" l="l"/>
              <a:pathLst>
                <a:path h="508000" w="5142032">
                  <a:moveTo>
                    <a:pt x="0" y="0"/>
                  </a:moveTo>
                  <a:lnTo>
                    <a:pt x="5142032" y="0"/>
                  </a:lnTo>
                  <a:lnTo>
                    <a:pt x="5142032" y="508000"/>
                  </a:lnTo>
                  <a:lnTo>
                    <a:pt x="0" y="508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7229" r="0" b="-147229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5142027" cy="508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sz="2300" i="true">
                  <a:solidFill>
                    <a:srgbClr val="69727C"/>
                  </a:solidFill>
                  <a:latin typeface="DM Sans Italics"/>
                  <a:ea typeface="DM Sans Italics"/>
                  <a:cs typeface="DM Sans Italics"/>
                  <a:sym typeface="DM Sans Italics"/>
                </a:rPr>
                <a:t>[Optional user quote]</a:t>
              </a:r>
            </a:p>
          </p:txBody>
        </p:sp>
      </p:grpSp>
      <p:sp>
        <p:nvSpPr>
          <p:cNvPr name="Freeform 41" id="41" descr="preencoded.png"/>
          <p:cNvSpPr/>
          <p:nvPr/>
        </p:nvSpPr>
        <p:spPr>
          <a:xfrm flipH="false" flipV="false" rot="0">
            <a:off x="913428" y="6202937"/>
            <a:ext cx="8048625" cy="1304925"/>
          </a:xfrm>
          <a:custGeom>
            <a:avLst/>
            <a:gdLst/>
            <a:ahLst/>
            <a:cxnLst/>
            <a:rect r="r" b="b" t="t" l="l"/>
            <a:pathLst>
              <a:path h="1304925" w="8048625">
                <a:moveTo>
                  <a:pt x="0" y="0"/>
                </a:moveTo>
                <a:lnTo>
                  <a:pt x="8048625" y="0"/>
                </a:lnTo>
                <a:lnTo>
                  <a:pt x="8048625" y="1304925"/>
                </a:lnTo>
                <a:lnTo>
                  <a:pt x="0" y="1304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05" r="0" b="-305"/>
            </a:stretch>
          </a:blipFill>
        </p:spPr>
      </p:sp>
      <p:sp>
        <p:nvSpPr>
          <p:cNvPr name="Freeform 42" id="42" descr="preencoded.png"/>
          <p:cNvSpPr/>
          <p:nvPr/>
        </p:nvSpPr>
        <p:spPr>
          <a:xfrm flipH="false" flipV="false" rot="0">
            <a:off x="9325870" y="6202937"/>
            <a:ext cx="8048625" cy="1304925"/>
          </a:xfrm>
          <a:custGeom>
            <a:avLst/>
            <a:gdLst/>
            <a:ahLst/>
            <a:cxnLst/>
            <a:rect r="r" b="b" t="t" l="l"/>
            <a:pathLst>
              <a:path h="1304925" w="8048625">
                <a:moveTo>
                  <a:pt x="0" y="0"/>
                </a:moveTo>
                <a:lnTo>
                  <a:pt x="8048625" y="0"/>
                </a:lnTo>
                <a:lnTo>
                  <a:pt x="8048625" y="1304925"/>
                </a:lnTo>
                <a:lnTo>
                  <a:pt x="0" y="1304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05" r="0" b="-305"/>
            </a:stretch>
          </a:blipFill>
        </p:spPr>
      </p:sp>
      <p:sp>
        <p:nvSpPr>
          <p:cNvPr name="Freeform 43" id="43" descr="preencoded.png"/>
          <p:cNvSpPr/>
          <p:nvPr/>
        </p:nvSpPr>
        <p:spPr>
          <a:xfrm flipH="false" flipV="false" rot="0">
            <a:off x="914400" y="9181205"/>
            <a:ext cx="16459200" cy="590550"/>
          </a:xfrm>
          <a:custGeom>
            <a:avLst/>
            <a:gdLst/>
            <a:ahLst/>
            <a:cxnLst/>
            <a:rect r="r" b="b" t="t" l="l"/>
            <a:pathLst>
              <a:path h="590550" w="16459200">
                <a:moveTo>
                  <a:pt x="0" y="0"/>
                </a:moveTo>
                <a:lnTo>
                  <a:pt x="16459200" y="0"/>
                </a:lnTo>
                <a:lnTo>
                  <a:pt x="1645920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4" id="44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46" id="46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0" id="60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35223" cy="352425"/>
            <a:chOff x="0" y="0"/>
            <a:chExt cx="2180298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0293" cy="469899"/>
            </a:xfrm>
            <a:custGeom>
              <a:avLst/>
              <a:gdLst/>
              <a:ahLst/>
              <a:cxnLst/>
              <a:rect r="r" b="b" t="t" l="l"/>
              <a:pathLst>
                <a:path h="469899" w="2180293">
                  <a:moveTo>
                    <a:pt x="0" y="0"/>
                  </a:moveTo>
                  <a:lnTo>
                    <a:pt x="2180293" y="0"/>
                  </a:lnTo>
                  <a:lnTo>
                    <a:pt x="2180293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409" r="0" b="-4040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80298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05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5625675" cy="1000125"/>
            <a:chOff x="0" y="0"/>
            <a:chExt cx="7500899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00899" cy="1333501"/>
            </a:xfrm>
            <a:custGeom>
              <a:avLst/>
              <a:gdLst/>
              <a:ahLst/>
              <a:cxnLst/>
              <a:rect r="r" b="b" t="t" l="l"/>
              <a:pathLst>
                <a:path h="1333501" w="7500899">
                  <a:moveTo>
                    <a:pt x="0" y="0"/>
                  </a:moveTo>
                  <a:lnTo>
                    <a:pt x="7500899" y="0"/>
                  </a:lnTo>
                  <a:lnTo>
                    <a:pt x="7500899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602" r="0" b="-5960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7500899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Our Solution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3739458"/>
            <a:ext cx="8598246" cy="790575"/>
            <a:chOff x="0" y="0"/>
            <a:chExt cx="11464328" cy="10541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464330" cy="1054099"/>
            </a:xfrm>
            <a:custGeom>
              <a:avLst/>
              <a:gdLst/>
              <a:ahLst/>
              <a:cxnLst/>
              <a:rect r="r" b="b" t="t" l="l"/>
              <a:pathLst>
                <a:path h="1054099" w="11464330">
                  <a:moveTo>
                    <a:pt x="0" y="0"/>
                  </a:moveTo>
                  <a:lnTo>
                    <a:pt x="11464330" y="0"/>
                  </a:lnTo>
                  <a:lnTo>
                    <a:pt x="11464330" y="1054099"/>
                  </a:lnTo>
                  <a:lnTo>
                    <a:pt x="0" y="1054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1918" r="0" b="-16191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1464328" cy="1073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79"/>
                </a:lnSpc>
              </a:pPr>
              <a:r>
                <a:rPr lang="en-US" b="true" sz="4899" spc="-195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[One-sentence solution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4410970"/>
            <a:ext cx="4506601" cy="790575"/>
            <a:chOff x="0" y="0"/>
            <a:chExt cx="6008802" cy="1054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008805" cy="1054099"/>
            </a:xfrm>
            <a:custGeom>
              <a:avLst/>
              <a:gdLst/>
              <a:ahLst/>
              <a:cxnLst/>
              <a:rect r="r" b="b" t="t" l="l"/>
              <a:pathLst>
                <a:path h="1054099" w="6008805">
                  <a:moveTo>
                    <a:pt x="0" y="0"/>
                  </a:moveTo>
                  <a:lnTo>
                    <a:pt x="6008805" y="0"/>
                  </a:lnTo>
                  <a:lnTo>
                    <a:pt x="6008805" y="1054099"/>
                  </a:lnTo>
                  <a:lnTo>
                    <a:pt x="0" y="1054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1072" r="0" b="-61072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6008802" cy="1073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79"/>
                </a:lnSpc>
              </a:pPr>
              <a:r>
                <a:rPr lang="en-US" b="true" sz="4899" spc="-195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description]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12466" y="5562752"/>
            <a:ext cx="2381250" cy="57150"/>
            <a:chOff x="0" y="0"/>
            <a:chExt cx="3175000" cy="76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175000" cy="76200"/>
            </a:xfrm>
            <a:custGeom>
              <a:avLst/>
              <a:gdLst/>
              <a:ahLst/>
              <a:cxnLst/>
              <a:rect r="r" b="b" t="t" l="l"/>
              <a:pathLst>
                <a:path h="76200" w="3175000">
                  <a:moveTo>
                    <a:pt x="0" y="0"/>
                  </a:moveTo>
                  <a:lnTo>
                    <a:pt x="3175000" y="0"/>
                  </a:lnTo>
                  <a:lnTo>
                    <a:pt x="3175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692726" y="3790350"/>
            <a:ext cx="637270" cy="466725"/>
            <a:chOff x="0" y="0"/>
            <a:chExt cx="849694" cy="6223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49691" cy="622299"/>
            </a:xfrm>
            <a:custGeom>
              <a:avLst/>
              <a:gdLst/>
              <a:ahLst/>
              <a:cxnLst/>
              <a:rect r="r" b="b" t="t" l="l"/>
              <a:pathLst>
                <a:path h="622299" w="849691">
                  <a:moveTo>
                    <a:pt x="0" y="0"/>
                  </a:moveTo>
                  <a:lnTo>
                    <a:pt x="849691" y="0"/>
                  </a:lnTo>
                  <a:lnTo>
                    <a:pt x="84969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967" t="0" r="-43967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849694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 b="true">
                  <a:solidFill>
                    <a:srgbClr val="C9682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01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460679" y="3790350"/>
            <a:ext cx="5533196" cy="476250"/>
            <a:chOff x="0" y="0"/>
            <a:chExt cx="7377595" cy="635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377589" cy="635000"/>
            </a:xfrm>
            <a:custGeom>
              <a:avLst/>
              <a:gdLst/>
              <a:ahLst/>
              <a:cxnLst/>
              <a:rect r="r" b="b" t="t" l="l"/>
              <a:pathLst>
                <a:path h="635000" w="7377589">
                  <a:moveTo>
                    <a:pt x="0" y="0"/>
                  </a:moveTo>
                  <a:lnTo>
                    <a:pt x="7377589" y="0"/>
                  </a:lnTo>
                  <a:lnTo>
                    <a:pt x="7377589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6382" r="0" b="-17638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7377595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[Core feature or action 1]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692726" y="4829623"/>
            <a:ext cx="704793" cy="466725"/>
            <a:chOff x="0" y="0"/>
            <a:chExt cx="939724" cy="6223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39720" cy="622299"/>
            </a:xfrm>
            <a:custGeom>
              <a:avLst/>
              <a:gdLst/>
              <a:ahLst/>
              <a:cxnLst/>
              <a:rect r="r" b="b" t="t" l="l"/>
              <a:pathLst>
                <a:path h="622299" w="939720">
                  <a:moveTo>
                    <a:pt x="0" y="0"/>
                  </a:moveTo>
                  <a:lnTo>
                    <a:pt x="939720" y="0"/>
                  </a:lnTo>
                  <a:lnTo>
                    <a:pt x="939720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964" t="0" r="-34965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939724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 b="true">
                  <a:solidFill>
                    <a:srgbClr val="C9682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02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512628" y="4829623"/>
            <a:ext cx="5658564" cy="476250"/>
            <a:chOff x="0" y="0"/>
            <a:chExt cx="7544753" cy="635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544752" cy="635000"/>
            </a:xfrm>
            <a:custGeom>
              <a:avLst/>
              <a:gdLst/>
              <a:ahLst/>
              <a:cxnLst/>
              <a:rect r="r" b="b" t="t" l="l"/>
              <a:pathLst>
                <a:path h="635000" w="7544752">
                  <a:moveTo>
                    <a:pt x="0" y="0"/>
                  </a:moveTo>
                  <a:lnTo>
                    <a:pt x="7544752" y="0"/>
                  </a:lnTo>
                  <a:lnTo>
                    <a:pt x="7544752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1511" r="0" b="-181511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7544753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[Core feature or action 2]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692726" y="5868886"/>
            <a:ext cx="711365" cy="466725"/>
            <a:chOff x="0" y="0"/>
            <a:chExt cx="948487" cy="6223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948491" cy="622299"/>
            </a:xfrm>
            <a:custGeom>
              <a:avLst/>
              <a:gdLst/>
              <a:ahLst/>
              <a:cxnLst/>
              <a:rect r="r" b="b" t="t" l="l"/>
              <a:pathLst>
                <a:path h="622299" w="948491">
                  <a:moveTo>
                    <a:pt x="0" y="0"/>
                  </a:moveTo>
                  <a:lnTo>
                    <a:pt x="948491" y="0"/>
                  </a:lnTo>
                  <a:lnTo>
                    <a:pt x="94849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179" t="0" r="-34179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948487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 b="true">
                  <a:solidFill>
                    <a:srgbClr val="C9682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03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517686" y="5868886"/>
            <a:ext cx="5665727" cy="476250"/>
            <a:chOff x="0" y="0"/>
            <a:chExt cx="7554303" cy="635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554299" cy="635000"/>
            </a:xfrm>
            <a:custGeom>
              <a:avLst/>
              <a:gdLst/>
              <a:ahLst/>
              <a:cxnLst/>
              <a:rect r="r" b="b" t="t" l="l"/>
              <a:pathLst>
                <a:path h="635000" w="7554299">
                  <a:moveTo>
                    <a:pt x="0" y="0"/>
                  </a:moveTo>
                  <a:lnTo>
                    <a:pt x="7554299" y="0"/>
                  </a:lnTo>
                  <a:lnTo>
                    <a:pt x="7554299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1804" r="0" b="-181804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7554303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[Core feature or action 3]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9692726" y="6908159"/>
            <a:ext cx="724719" cy="466725"/>
            <a:chOff x="0" y="0"/>
            <a:chExt cx="966292" cy="6223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966291" cy="622299"/>
            </a:xfrm>
            <a:custGeom>
              <a:avLst/>
              <a:gdLst/>
              <a:ahLst/>
              <a:cxnLst/>
              <a:rect r="r" b="b" t="t" l="l"/>
              <a:pathLst>
                <a:path h="622299" w="966291">
                  <a:moveTo>
                    <a:pt x="0" y="0"/>
                  </a:moveTo>
                  <a:lnTo>
                    <a:pt x="966291" y="0"/>
                  </a:lnTo>
                  <a:lnTo>
                    <a:pt x="96629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2628" t="0" r="-32628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966292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 b="true">
                  <a:solidFill>
                    <a:srgbClr val="C9682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04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527954" y="6908159"/>
            <a:ext cx="8128683" cy="476250"/>
            <a:chOff x="0" y="0"/>
            <a:chExt cx="10838244" cy="6350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0838240" cy="635000"/>
            </a:xfrm>
            <a:custGeom>
              <a:avLst/>
              <a:gdLst/>
              <a:ahLst/>
              <a:cxnLst/>
              <a:rect r="r" b="b" t="t" l="l"/>
              <a:pathLst>
                <a:path h="635000" w="10838240">
                  <a:moveTo>
                    <a:pt x="0" y="0"/>
                  </a:moveTo>
                  <a:lnTo>
                    <a:pt x="10838240" y="0"/>
                  </a:lnTo>
                  <a:lnTo>
                    <a:pt x="10838240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2572" r="0" b="-282572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10838244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[What makes the solution different?]</a:t>
              </a:r>
            </a:p>
          </p:txBody>
        </p:sp>
      </p:grpSp>
      <p:sp>
        <p:nvSpPr>
          <p:cNvPr name="Freeform 42" id="42" descr="preencoded.png"/>
          <p:cNvSpPr/>
          <p:nvPr/>
        </p:nvSpPr>
        <p:spPr>
          <a:xfrm flipH="false" flipV="false" rot="0">
            <a:off x="9694593" y="3497980"/>
            <a:ext cx="7677150" cy="1038225"/>
          </a:xfrm>
          <a:custGeom>
            <a:avLst/>
            <a:gdLst/>
            <a:ahLst/>
            <a:cxnLst/>
            <a:rect r="r" b="b" t="t" l="l"/>
            <a:pathLst>
              <a:path h="1038225" w="7677150">
                <a:moveTo>
                  <a:pt x="0" y="0"/>
                </a:moveTo>
                <a:lnTo>
                  <a:pt x="7677150" y="0"/>
                </a:lnTo>
                <a:lnTo>
                  <a:pt x="7677150" y="1038225"/>
                </a:lnTo>
                <a:lnTo>
                  <a:pt x="0" y="1038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 descr="preencoded.png"/>
          <p:cNvSpPr/>
          <p:nvPr/>
        </p:nvSpPr>
        <p:spPr>
          <a:xfrm flipH="false" flipV="false" rot="0">
            <a:off x="9694593" y="4537243"/>
            <a:ext cx="7677150" cy="1038225"/>
          </a:xfrm>
          <a:custGeom>
            <a:avLst/>
            <a:gdLst/>
            <a:ahLst/>
            <a:cxnLst/>
            <a:rect r="r" b="b" t="t" l="l"/>
            <a:pathLst>
              <a:path h="1038225" w="7677150">
                <a:moveTo>
                  <a:pt x="0" y="0"/>
                </a:moveTo>
                <a:lnTo>
                  <a:pt x="7677150" y="0"/>
                </a:lnTo>
                <a:lnTo>
                  <a:pt x="7677150" y="1038225"/>
                </a:lnTo>
                <a:lnTo>
                  <a:pt x="0" y="1038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 descr="preencoded.png"/>
          <p:cNvSpPr/>
          <p:nvPr/>
        </p:nvSpPr>
        <p:spPr>
          <a:xfrm flipH="false" flipV="false" rot="0">
            <a:off x="9694593" y="5576516"/>
            <a:ext cx="7677150" cy="1038225"/>
          </a:xfrm>
          <a:custGeom>
            <a:avLst/>
            <a:gdLst/>
            <a:ahLst/>
            <a:cxnLst/>
            <a:rect r="r" b="b" t="t" l="l"/>
            <a:pathLst>
              <a:path h="1038225" w="7677150">
                <a:moveTo>
                  <a:pt x="0" y="0"/>
                </a:moveTo>
                <a:lnTo>
                  <a:pt x="7677150" y="0"/>
                </a:lnTo>
                <a:lnTo>
                  <a:pt x="7677150" y="1038225"/>
                </a:lnTo>
                <a:lnTo>
                  <a:pt x="0" y="1038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 descr="preencoded.png"/>
          <p:cNvSpPr/>
          <p:nvPr/>
        </p:nvSpPr>
        <p:spPr>
          <a:xfrm flipH="false" flipV="false" rot="0">
            <a:off x="9694593" y="6615779"/>
            <a:ext cx="7677150" cy="1038225"/>
          </a:xfrm>
          <a:custGeom>
            <a:avLst/>
            <a:gdLst/>
            <a:ahLst/>
            <a:cxnLst/>
            <a:rect r="r" b="b" t="t" l="l"/>
            <a:pathLst>
              <a:path h="1038225" w="7677150">
                <a:moveTo>
                  <a:pt x="0" y="0"/>
                </a:moveTo>
                <a:lnTo>
                  <a:pt x="7677150" y="0"/>
                </a:lnTo>
                <a:lnTo>
                  <a:pt x="7677150" y="1038225"/>
                </a:lnTo>
                <a:lnTo>
                  <a:pt x="0" y="1038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1" id="61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2" id="62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39672" cy="352425"/>
            <a:chOff x="0" y="0"/>
            <a:chExt cx="2186229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6227" cy="469899"/>
            </a:xfrm>
            <a:custGeom>
              <a:avLst/>
              <a:gdLst/>
              <a:ahLst/>
              <a:cxnLst/>
              <a:rect r="r" b="b" t="t" l="l"/>
              <a:pathLst>
                <a:path h="469899" w="2186227">
                  <a:moveTo>
                    <a:pt x="0" y="0"/>
                  </a:moveTo>
                  <a:lnTo>
                    <a:pt x="2186227" y="0"/>
                  </a:lnTo>
                  <a:lnTo>
                    <a:pt x="218622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655" r="0" b="-4065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86229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06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5885317" cy="1000125"/>
            <a:chOff x="0" y="0"/>
            <a:chExt cx="7847089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847091" cy="1333501"/>
            </a:xfrm>
            <a:custGeom>
              <a:avLst/>
              <a:gdLst/>
              <a:ahLst/>
              <a:cxnLst/>
              <a:rect r="r" b="b" t="t" l="l"/>
              <a:pathLst>
                <a:path h="1333501" w="7847091">
                  <a:moveTo>
                    <a:pt x="0" y="0"/>
                  </a:moveTo>
                  <a:lnTo>
                    <a:pt x="7847091" y="0"/>
                  </a:lnTo>
                  <a:lnTo>
                    <a:pt x="7847091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4661" r="0" b="-6466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7847089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How It Works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234758"/>
            <a:ext cx="1369581" cy="1123950"/>
            <a:chOff x="0" y="0"/>
            <a:chExt cx="1826108" cy="1498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26101" cy="1498600"/>
            </a:xfrm>
            <a:custGeom>
              <a:avLst/>
              <a:gdLst/>
              <a:ahLst/>
              <a:cxnLst/>
              <a:rect r="r" b="b" t="t" l="l"/>
              <a:pathLst>
                <a:path h="1498600" w="1826101">
                  <a:moveTo>
                    <a:pt x="0" y="0"/>
                  </a:moveTo>
                  <a:lnTo>
                    <a:pt x="1826101" y="0"/>
                  </a:lnTo>
                  <a:lnTo>
                    <a:pt x="1826101" y="1498600"/>
                  </a:lnTo>
                  <a:lnTo>
                    <a:pt x="0" y="1498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292" t="0" r="-55293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826108" cy="15367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04"/>
                </a:lnSpc>
              </a:pPr>
              <a:r>
                <a:rPr lang="en-US" sz="6920" b="true">
                  <a:solidFill>
                    <a:srgbClr val="DC9F7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01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5451577"/>
            <a:ext cx="2159537" cy="428625"/>
            <a:chOff x="0" y="0"/>
            <a:chExt cx="2879382" cy="5715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879387" cy="571501"/>
            </a:xfrm>
            <a:custGeom>
              <a:avLst/>
              <a:gdLst/>
              <a:ahLst/>
              <a:cxnLst/>
              <a:rect r="r" b="b" t="t" l="l"/>
              <a:pathLst>
                <a:path h="571501" w="2879387">
                  <a:moveTo>
                    <a:pt x="0" y="0"/>
                  </a:moveTo>
                  <a:lnTo>
                    <a:pt x="2879387" y="0"/>
                  </a:lnTo>
                  <a:lnTo>
                    <a:pt x="2879387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8171" r="0" b="-4817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2879382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[Step one]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102276" y="4234758"/>
            <a:ext cx="1531706" cy="1123950"/>
            <a:chOff x="0" y="0"/>
            <a:chExt cx="2042274" cy="1498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42280" cy="1498600"/>
            </a:xfrm>
            <a:custGeom>
              <a:avLst/>
              <a:gdLst/>
              <a:ahLst/>
              <a:cxnLst/>
              <a:rect r="r" b="b" t="t" l="l"/>
              <a:pathLst>
                <a:path h="1498600" w="2042280">
                  <a:moveTo>
                    <a:pt x="0" y="0"/>
                  </a:moveTo>
                  <a:lnTo>
                    <a:pt x="2042280" y="0"/>
                  </a:lnTo>
                  <a:lnTo>
                    <a:pt x="2042280" y="1498600"/>
                  </a:lnTo>
                  <a:lnTo>
                    <a:pt x="0" y="1498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4147" t="0" r="-44147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042274" cy="15367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04"/>
                </a:lnSpc>
              </a:pPr>
              <a:r>
                <a:rPr lang="en-US" sz="6920" b="true">
                  <a:solidFill>
                    <a:srgbClr val="DC9F7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02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102276" y="5451577"/>
            <a:ext cx="2157022" cy="428625"/>
            <a:chOff x="0" y="0"/>
            <a:chExt cx="2876029" cy="5715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76035" cy="571501"/>
            </a:xfrm>
            <a:custGeom>
              <a:avLst/>
              <a:gdLst/>
              <a:ahLst/>
              <a:cxnLst/>
              <a:rect r="r" b="b" t="t" l="l"/>
              <a:pathLst>
                <a:path h="571501" w="2876035">
                  <a:moveTo>
                    <a:pt x="0" y="0"/>
                  </a:moveTo>
                  <a:lnTo>
                    <a:pt x="2876035" y="0"/>
                  </a:lnTo>
                  <a:lnTo>
                    <a:pt x="2876035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8056" r="0" b="-48056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2876029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[Step two]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290294" y="4234758"/>
            <a:ext cx="1547574" cy="1123950"/>
            <a:chOff x="0" y="0"/>
            <a:chExt cx="2063432" cy="14986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63432" cy="1498600"/>
            </a:xfrm>
            <a:custGeom>
              <a:avLst/>
              <a:gdLst/>
              <a:ahLst/>
              <a:cxnLst/>
              <a:rect r="r" b="b" t="t" l="l"/>
              <a:pathLst>
                <a:path h="1498600" w="2063432">
                  <a:moveTo>
                    <a:pt x="0" y="0"/>
                  </a:moveTo>
                  <a:lnTo>
                    <a:pt x="2063432" y="0"/>
                  </a:lnTo>
                  <a:lnTo>
                    <a:pt x="2063432" y="1498600"/>
                  </a:lnTo>
                  <a:lnTo>
                    <a:pt x="0" y="1498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182" t="0" r="-43182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2063432" cy="15367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04"/>
                </a:lnSpc>
              </a:pPr>
              <a:r>
                <a:rPr lang="en-US" sz="6920" b="true">
                  <a:solidFill>
                    <a:srgbClr val="DC9F7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03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290294" y="5451577"/>
            <a:ext cx="2467166" cy="428625"/>
            <a:chOff x="0" y="0"/>
            <a:chExt cx="3289554" cy="571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289557" cy="571501"/>
            </a:xfrm>
            <a:custGeom>
              <a:avLst/>
              <a:gdLst/>
              <a:ahLst/>
              <a:cxnLst/>
              <a:rect r="r" b="b" t="t" l="l"/>
              <a:pathLst>
                <a:path h="571501" w="3289557">
                  <a:moveTo>
                    <a:pt x="0" y="0"/>
                  </a:moveTo>
                  <a:lnTo>
                    <a:pt x="3289557" y="0"/>
                  </a:lnTo>
                  <a:lnTo>
                    <a:pt x="3289557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155" r="0" b="-62155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3289554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[Step three]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478170" y="4234758"/>
            <a:ext cx="1579693" cy="1123950"/>
            <a:chOff x="0" y="0"/>
            <a:chExt cx="2106257" cy="14986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06256" cy="1498600"/>
            </a:xfrm>
            <a:custGeom>
              <a:avLst/>
              <a:gdLst/>
              <a:ahLst/>
              <a:cxnLst/>
              <a:rect r="r" b="b" t="t" l="l"/>
              <a:pathLst>
                <a:path h="1498600" w="2106256">
                  <a:moveTo>
                    <a:pt x="0" y="0"/>
                  </a:moveTo>
                  <a:lnTo>
                    <a:pt x="2106256" y="0"/>
                  </a:lnTo>
                  <a:lnTo>
                    <a:pt x="2106256" y="1498600"/>
                  </a:lnTo>
                  <a:lnTo>
                    <a:pt x="0" y="1498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287" t="0" r="-41287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2106257" cy="15367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04"/>
                </a:lnSpc>
              </a:pPr>
              <a:r>
                <a:rPr lang="en-US" sz="6920" b="true">
                  <a:solidFill>
                    <a:srgbClr val="DC9F7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04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478170" y="5451577"/>
            <a:ext cx="3998147" cy="428625"/>
            <a:chOff x="0" y="0"/>
            <a:chExt cx="5330863" cy="5715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330864" cy="571501"/>
            </a:xfrm>
            <a:custGeom>
              <a:avLst/>
              <a:gdLst/>
              <a:ahLst/>
              <a:cxnLst/>
              <a:rect r="r" b="b" t="t" l="l"/>
              <a:pathLst>
                <a:path h="571501" w="5330864">
                  <a:moveTo>
                    <a:pt x="0" y="0"/>
                  </a:moveTo>
                  <a:lnTo>
                    <a:pt x="5330864" y="0"/>
                  </a:lnTo>
                  <a:lnTo>
                    <a:pt x="5330864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1753" r="0" b="-131752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5330863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[Result for the user]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09638" y="8199615"/>
            <a:ext cx="16468725" cy="1371600"/>
            <a:chOff x="0" y="0"/>
            <a:chExt cx="21958300" cy="1828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19583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1958300">
                  <a:moveTo>
                    <a:pt x="0" y="0"/>
                  </a:moveTo>
                  <a:lnTo>
                    <a:pt x="21958300" y="0"/>
                  </a:lnTo>
                  <a:lnTo>
                    <a:pt x="21958300" y="1828800"/>
                  </a:lnTo>
                  <a:lnTo>
                    <a:pt x="0" y="1828800"/>
                  </a:lnTo>
                  <a:close/>
                </a:path>
              </a:pathLst>
            </a:custGeom>
            <a:solidFill>
              <a:srgbClr val="E3EDEF">
                <a:alpha val="25098"/>
              </a:srgbClr>
            </a:solidFill>
            <a:ln w="9526" cap="sq">
              <a:solidFill>
                <a:srgbClr val="112B4F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289599" y="8417566"/>
            <a:ext cx="4507182" cy="352425"/>
            <a:chOff x="0" y="0"/>
            <a:chExt cx="6009576" cy="4699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009581" cy="469899"/>
            </a:xfrm>
            <a:custGeom>
              <a:avLst/>
              <a:gdLst/>
              <a:ahLst/>
              <a:cxnLst/>
              <a:rect r="r" b="b" t="t" l="l"/>
              <a:pathLst>
                <a:path h="469899" w="6009581">
                  <a:moveTo>
                    <a:pt x="0" y="0"/>
                  </a:moveTo>
                  <a:lnTo>
                    <a:pt x="6009581" y="0"/>
                  </a:lnTo>
                  <a:lnTo>
                    <a:pt x="600958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9195" r="0" b="-199196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6009576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sz="2079" spc="271">
                  <a:solidFill>
                    <a:srgbClr val="69727C"/>
                  </a:solidFill>
                  <a:latin typeface="DM Sans"/>
                  <a:ea typeface="DM Sans"/>
                  <a:cs typeface="DM Sans"/>
                  <a:sym typeface="DM Sans"/>
                </a:rPr>
                <a:t>VISUAL PLACEHOLDER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289599" y="8907066"/>
            <a:ext cx="14250667" cy="428625"/>
            <a:chOff x="0" y="0"/>
            <a:chExt cx="19000889" cy="5715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9000888" cy="571501"/>
            </a:xfrm>
            <a:custGeom>
              <a:avLst/>
              <a:gdLst/>
              <a:ahLst/>
              <a:cxnLst/>
              <a:rect r="r" b="b" t="t" l="l"/>
              <a:pathLst>
                <a:path h="571501" w="19000888">
                  <a:moveTo>
                    <a:pt x="0" y="0"/>
                  </a:moveTo>
                  <a:lnTo>
                    <a:pt x="19000888" y="0"/>
                  </a:lnTo>
                  <a:lnTo>
                    <a:pt x="19000888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7825" r="0" b="-597825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19000889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102B4E"/>
                  </a:solidFill>
                  <a:latin typeface="DM Sans"/>
                  <a:ea typeface="DM Sans"/>
                  <a:cs typeface="DM Sans"/>
                  <a:sym typeface="DM Sans"/>
                </a:rPr>
                <a:t>[Insert simple product flow, sketch, wireframe, or prototype screenshot]</a:t>
              </a:r>
            </a:p>
          </p:txBody>
        </p:sp>
      </p:grpSp>
      <p:sp>
        <p:nvSpPr>
          <p:cNvPr name="Freeform 42" id="42" descr="preencoded.png"/>
          <p:cNvSpPr/>
          <p:nvPr/>
        </p:nvSpPr>
        <p:spPr>
          <a:xfrm flipH="false" flipV="false" rot="0">
            <a:off x="914171" y="4114133"/>
            <a:ext cx="3895725" cy="1781175"/>
          </a:xfrm>
          <a:custGeom>
            <a:avLst/>
            <a:gdLst/>
            <a:ahLst/>
            <a:cxnLst/>
            <a:rect r="r" b="b" t="t" l="l"/>
            <a:pathLst>
              <a:path h="1781175" w="3895725">
                <a:moveTo>
                  <a:pt x="0" y="0"/>
                </a:moveTo>
                <a:lnTo>
                  <a:pt x="3895725" y="0"/>
                </a:lnTo>
                <a:lnTo>
                  <a:pt x="3895725" y="1781175"/>
                </a:lnTo>
                <a:lnTo>
                  <a:pt x="0" y="1781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 descr="preencoded.png"/>
          <p:cNvSpPr/>
          <p:nvPr/>
        </p:nvSpPr>
        <p:spPr>
          <a:xfrm flipH="false" flipV="false" rot="0">
            <a:off x="5102123" y="4114133"/>
            <a:ext cx="3895725" cy="1781175"/>
          </a:xfrm>
          <a:custGeom>
            <a:avLst/>
            <a:gdLst/>
            <a:ahLst/>
            <a:cxnLst/>
            <a:rect r="r" b="b" t="t" l="l"/>
            <a:pathLst>
              <a:path h="1781175" w="3895725">
                <a:moveTo>
                  <a:pt x="0" y="0"/>
                </a:moveTo>
                <a:lnTo>
                  <a:pt x="3895725" y="0"/>
                </a:lnTo>
                <a:lnTo>
                  <a:pt x="3895725" y="1781175"/>
                </a:lnTo>
                <a:lnTo>
                  <a:pt x="0" y="1781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 descr="preencoded.png"/>
          <p:cNvSpPr/>
          <p:nvPr/>
        </p:nvSpPr>
        <p:spPr>
          <a:xfrm flipH="false" flipV="false" rot="0">
            <a:off x="9290075" y="4114133"/>
            <a:ext cx="3895725" cy="1781175"/>
          </a:xfrm>
          <a:custGeom>
            <a:avLst/>
            <a:gdLst/>
            <a:ahLst/>
            <a:cxnLst/>
            <a:rect r="r" b="b" t="t" l="l"/>
            <a:pathLst>
              <a:path h="1781175" w="3895725">
                <a:moveTo>
                  <a:pt x="0" y="0"/>
                </a:moveTo>
                <a:lnTo>
                  <a:pt x="3895725" y="0"/>
                </a:lnTo>
                <a:lnTo>
                  <a:pt x="3895725" y="1781175"/>
                </a:lnTo>
                <a:lnTo>
                  <a:pt x="0" y="1781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 descr="preencoded.png"/>
          <p:cNvSpPr/>
          <p:nvPr/>
        </p:nvSpPr>
        <p:spPr>
          <a:xfrm flipH="false" flipV="false" rot="0">
            <a:off x="13478027" y="4114133"/>
            <a:ext cx="3895725" cy="1781175"/>
          </a:xfrm>
          <a:custGeom>
            <a:avLst/>
            <a:gdLst/>
            <a:ahLst/>
            <a:cxnLst/>
            <a:rect r="r" b="b" t="t" l="l"/>
            <a:pathLst>
              <a:path h="1781175" w="3895725">
                <a:moveTo>
                  <a:pt x="0" y="0"/>
                </a:moveTo>
                <a:lnTo>
                  <a:pt x="3895725" y="0"/>
                </a:lnTo>
                <a:lnTo>
                  <a:pt x="3895725" y="1781175"/>
                </a:lnTo>
                <a:lnTo>
                  <a:pt x="0" y="1781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1" id="61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2" id="62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03877" cy="352425"/>
            <a:chOff x="0" y="0"/>
            <a:chExt cx="2138502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38501" cy="469899"/>
            </a:xfrm>
            <a:custGeom>
              <a:avLst/>
              <a:gdLst/>
              <a:ahLst/>
              <a:cxnLst/>
              <a:rect r="r" b="b" t="t" l="l"/>
              <a:pathLst>
                <a:path h="469899" w="2138501">
                  <a:moveTo>
                    <a:pt x="0" y="0"/>
                  </a:moveTo>
                  <a:lnTo>
                    <a:pt x="2138501" y="0"/>
                  </a:lnTo>
                  <a:lnTo>
                    <a:pt x="213850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675" r="0" b="-3867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38502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07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10679087" cy="1000125"/>
            <a:chOff x="0" y="0"/>
            <a:chExt cx="14238783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238784" cy="1333501"/>
            </a:xfrm>
            <a:custGeom>
              <a:avLst/>
              <a:gdLst/>
              <a:ahLst/>
              <a:cxnLst/>
              <a:rect r="r" b="b" t="t" l="l"/>
              <a:pathLst>
                <a:path h="1333501" w="14238784">
                  <a:moveTo>
                    <a:pt x="0" y="0"/>
                  </a:moveTo>
                  <a:lnTo>
                    <a:pt x="14238784" y="0"/>
                  </a:lnTo>
                  <a:lnTo>
                    <a:pt x="14238784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8056" r="0" b="-158056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4238783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Innovation &amp; Advantage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3842299"/>
            <a:ext cx="8908780" cy="819150"/>
            <a:chOff x="0" y="0"/>
            <a:chExt cx="11878374" cy="1092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878370" cy="1092200"/>
            </a:xfrm>
            <a:custGeom>
              <a:avLst/>
              <a:gdLst/>
              <a:ahLst/>
              <a:cxnLst/>
              <a:rect r="r" b="b" t="t" l="l"/>
              <a:pathLst>
                <a:path h="1092200" w="11878370">
                  <a:moveTo>
                    <a:pt x="0" y="0"/>
                  </a:moveTo>
                  <a:lnTo>
                    <a:pt x="11878370" y="0"/>
                  </a:lnTo>
                  <a:lnTo>
                    <a:pt x="11878370" y="1092200"/>
                  </a:lnTo>
                  <a:lnTo>
                    <a:pt x="0" y="1092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1912" r="0" b="-161912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1878374" cy="1120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048"/>
                </a:lnSpc>
              </a:pPr>
              <a:r>
                <a:rPr lang="en-US" b="true" sz="5040" spc="-202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[What is new or better?]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14400" y="4880219"/>
            <a:ext cx="8879948" cy="963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1"/>
              </a:lnSpc>
            </a:pPr>
            <a:r>
              <a:rPr lang="en-US" sz="2739">
                <a:solidFill>
                  <a:srgbClr val="69727C"/>
                </a:solidFill>
                <a:latin typeface="DM Sans"/>
                <a:ea typeface="DM Sans"/>
                <a:cs typeface="DM Sans"/>
                <a:sym typeface="DM Sans"/>
              </a:rPr>
              <a:t>[Technology / method / insight behind the</a:t>
            </a:r>
          </a:p>
          <a:p>
            <a:pPr algn="l">
              <a:lnSpc>
                <a:spcPts val="3761"/>
              </a:lnSpc>
            </a:pPr>
            <a:r>
              <a:rPr lang="en-US" sz="2739">
                <a:solidFill>
                  <a:srgbClr val="69727C"/>
                </a:solidFill>
                <a:latin typeface="DM Sans"/>
                <a:ea typeface="DM Sans"/>
                <a:cs typeface="DM Sans"/>
                <a:sym typeface="DM Sans"/>
              </a:rPr>
              <a:t>idea]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0240718" y="3754041"/>
            <a:ext cx="257175" cy="257175"/>
            <a:chOff x="0" y="0"/>
            <a:chExt cx="342900" cy="342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42900" cy="342900"/>
            </a:xfrm>
            <a:custGeom>
              <a:avLst/>
              <a:gdLst/>
              <a:ahLst/>
              <a:cxnLst/>
              <a:rect r="r" b="b" t="t" l="l"/>
              <a:pathLst>
                <a:path h="34290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3429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771584" y="3712816"/>
            <a:ext cx="4221613" cy="476250"/>
            <a:chOff x="0" y="0"/>
            <a:chExt cx="5628818" cy="635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628819" cy="635000"/>
            </a:xfrm>
            <a:custGeom>
              <a:avLst/>
              <a:gdLst/>
              <a:ahLst/>
              <a:cxnLst/>
              <a:rect r="r" b="b" t="t" l="l"/>
              <a:pathLst>
                <a:path h="635000" w="5628819">
                  <a:moveTo>
                    <a:pt x="0" y="0"/>
                  </a:moveTo>
                  <a:lnTo>
                    <a:pt x="5628819" y="0"/>
                  </a:lnTo>
                  <a:lnTo>
                    <a:pt x="5628819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2720" r="0" b="-12272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5628818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[Key differentiator]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40718" y="4514107"/>
            <a:ext cx="257175" cy="257175"/>
            <a:chOff x="0" y="0"/>
            <a:chExt cx="342900" cy="3429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42900" cy="342900"/>
            </a:xfrm>
            <a:custGeom>
              <a:avLst/>
              <a:gdLst/>
              <a:ahLst/>
              <a:cxnLst/>
              <a:rect r="r" b="b" t="t" l="l"/>
              <a:pathLst>
                <a:path h="34290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3429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771584" y="4472883"/>
            <a:ext cx="8438245" cy="476250"/>
            <a:chOff x="0" y="0"/>
            <a:chExt cx="11250994" cy="635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1250989" cy="635000"/>
            </a:xfrm>
            <a:custGeom>
              <a:avLst/>
              <a:gdLst/>
              <a:ahLst/>
              <a:cxnLst/>
              <a:rect r="r" b="b" t="t" l="l"/>
              <a:pathLst>
                <a:path h="635000" w="11250989">
                  <a:moveTo>
                    <a:pt x="0" y="0"/>
                  </a:moveTo>
                  <a:lnTo>
                    <a:pt x="11250989" y="0"/>
                  </a:lnTo>
                  <a:lnTo>
                    <a:pt x="11250989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5237" r="0" b="-295237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11250994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[Why existing options are not enough]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40718" y="5274173"/>
            <a:ext cx="257175" cy="257175"/>
            <a:chOff x="0" y="0"/>
            <a:chExt cx="342900" cy="3429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2900" cy="342900"/>
            </a:xfrm>
            <a:custGeom>
              <a:avLst/>
              <a:gdLst/>
              <a:ahLst/>
              <a:cxnLst/>
              <a:rect r="r" b="b" t="t" l="l"/>
              <a:pathLst>
                <a:path h="34290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3429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771584" y="5232949"/>
            <a:ext cx="5928655" cy="476250"/>
            <a:chOff x="0" y="0"/>
            <a:chExt cx="7904874" cy="635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904877" cy="635000"/>
            </a:xfrm>
            <a:custGeom>
              <a:avLst/>
              <a:gdLst/>
              <a:ahLst/>
              <a:cxnLst/>
              <a:rect r="r" b="b" t="t" l="l"/>
              <a:pathLst>
                <a:path h="635000" w="7904877">
                  <a:moveTo>
                    <a:pt x="0" y="0"/>
                  </a:moveTo>
                  <a:lnTo>
                    <a:pt x="7904877" y="0"/>
                  </a:lnTo>
                  <a:lnTo>
                    <a:pt x="7904877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2561" r="0" b="-192561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7904874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[What is difficult to copy?]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31" id="31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1122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5" id="45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39091" cy="352425"/>
            <a:chOff x="0" y="0"/>
            <a:chExt cx="2185454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5451" cy="469899"/>
            </a:xfrm>
            <a:custGeom>
              <a:avLst/>
              <a:gdLst/>
              <a:ahLst/>
              <a:cxnLst/>
              <a:rect r="r" b="b" t="t" l="l"/>
              <a:pathLst>
                <a:path h="469899" w="2185451">
                  <a:moveTo>
                    <a:pt x="0" y="0"/>
                  </a:moveTo>
                  <a:lnTo>
                    <a:pt x="2185451" y="0"/>
                  </a:lnTo>
                  <a:lnTo>
                    <a:pt x="218545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622" r="0" b="-40623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85454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08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8728843" cy="1000125"/>
            <a:chOff x="0" y="0"/>
            <a:chExt cx="11638458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638459" cy="1333501"/>
            </a:xfrm>
            <a:custGeom>
              <a:avLst/>
              <a:gdLst/>
              <a:ahLst/>
              <a:cxnLst/>
              <a:rect r="r" b="b" t="t" l="l"/>
              <a:pathLst>
                <a:path h="1333501" w="11638459">
                  <a:moveTo>
                    <a:pt x="0" y="0"/>
                  </a:moveTo>
                  <a:lnTo>
                    <a:pt x="11638459" y="0"/>
                  </a:lnTo>
                  <a:lnTo>
                    <a:pt x="11638459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0060" r="0" b="-12006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1638458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Impact &amp; Feasibility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" y="4007939"/>
            <a:ext cx="3836594" cy="352425"/>
            <a:chOff x="0" y="0"/>
            <a:chExt cx="5115458" cy="4699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115461" cy="469899"/>
            </a:xfrm>
            <a:custGeom>
              <a:avLst/>
              <a:gdLst/>
              <a:ahLst/>
              <a:cxnLst/>
              <a:rect r="r" b="b" t="t" l="l"/>
              <a:pathLst>
                <a:path h="469899" w="5115461">
                  <a:moveTo>
                    <a:pt x="0" y="0"/>
                  </a:moveTo>
                  <a:lnTo>
                    <a:pt x="5115461" y="0"/>
                  </a:lnTo>
                  <a:lnTo>
                    <a:pt x="511546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119" r="0" b="-16212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5115458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49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EXPECTED IMPACT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4518127"/>
            <a:ext cx="7732243" cy="466725"/>
            <a:chOff x="0" y="0"/>
            <a:chExt cx="10309657" cy="6223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309661" cy="622299"/>
            </a:xfrm>
            <a:custGeom>
              <a:avLst/>
              <a:gdLst/>
              <a:ahLst/>
              <a:cxnLst/>
              <a:rect r="r" b="b" t="t" l="l"/>
              <a:pathLst>
                <a:path h="622299" w="10309661">
                  <a:moveTo>
                    <a:pt x="0" y="0"/>
                  </a:moveTo>
                  <a:lnTo>
                    <a:pt x="10309661" y="0"/>
                  </a:lnTo>
                  <a:lnTo>
                    <a:pt x="1030966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2809" r="0" b="-272809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10309657" cy="622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[Social / economic / environmental]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783956" y="4007939"/>
            <a:ext cx="6459360" cy="352425"/>
            <a:chOff x="0" y="0"/>
            <a:chExt cx="8612480" cy="4699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612485" cy="469899"/>
            </a:xfrm>
            <a:custGeom>
              <a:avLst/>
              <a:gdLst/>
              <a:ahLst/>
              <a:cxnLst/>
              <a:rect r="r" b="b" t="t" l="l"/>
              <a:pathLst>
                <a:path h="469899" w="8612485">
                  <a:moveTo>
                    <a:pt x="0" y="0"/>
                  </a:moveTo>
                  <a:lnTo>
                    <a:pt x="8612485" y="0"/>
                  </a:lnTo>
                  <a:lnTo>
                    <a:pt x="8612485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7128" r="0" b="-30712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8612480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49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FIRST USERS OR BENEFICIARIES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83956" y="4518127"/>
            <a:ext cx="1395117" cy="466725"/>
            <a:chOff x="0" y="0"/>
            <a:chExt cx="1860156" cy="6223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60152" cy="622299"/>
            </a:xfrm>
            <a:custGeom>
              <a:avLst/>
              <a:gdLst/>
              <a:ahLst/>
              <a:cxnLst/>
              <a:rect r="r" b="b" t="t" l="l"/>
              <a:pathLst>
                <a:path h="622299" w="1860152">
                  <a:moveTo>
                    <a:pt x="0" y="0"/>
                  </a:moveTo>
                  <a:lnTo>
                    <a:pt x="1860152" y="0"/>
                  </a:lnTo>
                  <a:lnTo>
                    <a:pt x="1860152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243" r="0" b="-8244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860156" cy="622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[Who]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4400" y="5534768"/>
            <a:ext cx="4631588" cy="352425"/>
            <a:chOff x="0" y="0"/>
            <a:chExt cx="6175451" cy="469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75453" cy="469899"/>
            </a:xfrm>
            <a:custGeom>
              <a:avLst/>
              <a:gdLst/>
              <a:ahLst/>
              <a:cxnLst/>
              <a:rect r="r" b="b" t="t" l="l"/>
              <a:pathLst>
                <a:path h="469899" w="6175453">
                  <a:moveTo>
                    <a:pt x="0" y="0"/>
                  </a:moveTo>
                  <a:lnTo>
                    <a:pt x="6175453" y="0"/>
                  </a:lnTo>
                  <a:lnTo>
                    <a:pt x="6175453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6074" r="0" b="-206074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6175451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49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RESOURCES REQUIRED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4400" y="6044956"/>
            <a:ext cx="5600710" cy="466725"/>
            <a:chOff x="0" y="0"/>
            <a:chExt cx="7467613" cy="6223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467619" cy="622299"/>
            </a:xfrm>
            <a:custGeom>
              <a:avLst/>
              <a:gdLst/>
              <a:ahLst/>
              <a:cxnLst/>
              <a:rect r="r" b="b" t="t" l="l"/>
              <a:pathLst>
                <a:path h="622299" w="7467619">
                  <a:moveTo>
                    <a:pt x="0" y="0"/>
                  </a:moveTo>
                  <a:lnTo>
                    <a:pt x="7467619" y="0"/>
                  </a:lnTo>
                  <a:lnTo>
                    <a:pt x="7467619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3821" r="0" b="-18382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0"/>
              <a:ext cx="7467613" cy="622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[People / tools / partners]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783956" y="5534768"/>
            <a:ext cx="2207524" cy="352425"/>
            <a:chOff x="0" y="0"/>
            <a:chExt cx="2943365" cy="4699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943363" cy="469899"/>
            </a:xfrm>
            <a:custGeom>
              <a:avLst/>
              <a:gdLst/>
              <a:ahLst/>
              <a:cxnLst/>
              <a:rect r="r" b="b" t="t" l="l"/>
              <a:pathLst>
                <a:path h="469899" w="2943363">
                  <a:moveTo>
                    <a:pt x="0" y="0"/>
                  </a:moveTo>
                  <a:lnTo>
                    <a:pt x="2943363" y="0"/>
                  </a:lnTo>
                  <a:lnTo>
                    <a:pt x="2943363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2050" r="0" b="-7205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2943365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49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MAIN RISK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783956" y="6044956"/>
            <a:ext cx="1257938" cy="466725"/>
            <a:chOff x="0" y="0"/>
            <a:chExt cx="1677251" cy="6223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677253" cy="622299"/>
            </a:xfrm>
            <a:custGeom>
              <a:avLst/>
              <a:gdLst/>
              <a:ahLst/>
              <a:cxnLst/>
              <a:rect r="r" b="b" t="t" l="l"/>
              <a:pathLst>
                <a:path h="622299" w="1677253">
                  <a:moveTo>
                    <a:pt x="0" y="0"/>
                  </a:moveTo>
                  <a:lnTo>
                    <a:pt x="1677253" y="0"/>
                  </a:lnTo>
                  <a:lnTo>
                    <a:pt x="1677253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16" r="0" b="-2517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1677251" cy="622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[Risk]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14400" y="8566328"/>
            <a:ext cx="16459200" cy="1000125"/>
            <a:chOff x="0" y="0"/>
            <a:chExt cx="21945600" cy="13335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19456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102B4E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371600" y="8886530"/>
            <a:ext cx="2535079" cy="352425"/>
            <a:chOff x="0" y="0"/>
            <a:chExt cx="3380105" cy="4699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380104" cy="469899"/>
            </a:xfrm>
            <a:custGeom>
              <a:avLst/>
              <a:gdLst/>
              <a:ahLst/>
              <a:cxnLst/>
              <a:rect r="r" b="b" t="t" l="l"/>
              <a:pathLst>
                <a:path h="469899" w="3380104">
                  <a:moveTo>
                    <a:pt x="0" y="0"/>
                  </a:moveTo>
                  <a:lnTo>
                    <a:pt x="3380104" y="0"/>
                  </a:lnTo>
                  <a:lnTo>
                    <a:pt x="3380104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0160" r="0" b="-90161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3380105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249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MITIGATION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3599412" y="8820598"/>
            <a:ext cx="7922438" cy="476250"/>
            <a:chOff x="0" y="0"/>
            <a:chExt cx="10563250" cy="6350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0563245" cy="635000"/>
            </a:xfrm>
            <a:custGeom>
              <a:avLst/>
              <a:gdLst/>
              <a:ahLst/>
              <a:cxnLst/>
              <a:rect r="r" b="b" t="t" l="l"/>
              <a:pathLst>
                <a:path h="635000" w="10563245">
                  <a:moveTo>
                    <a:pt x="0" y="0"/>
                  </a:moveTo>
                  <a:lnTo>
                    <a:pt x="10563245" y="0"/>
                  </a:lnTo>
                  <a:lnTo>
                    <a:pt x="10563245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4134" r="0" b="-274134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10563250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F6F2EA"/>
                  </a:solidFill>
                  <a:latin typeface="DM Sans"/>
                  <a:ea typeface="DM Sans"/>
                  <a:cs typeface="DM Sans"/>
                  <a:sym typeface="DM Sans"/>
                </a:rPr>
                <a:t>[How you will manage the main risk]</a:t>
              </a:r>
            </a:p>
          </p:txBody>
        </p:sp>
      </p:grpSp>
      <p:sp>
        <p:nvSpPr>
          <p:cNvPr name="Freeform 42" id="42" descr="preencoded.png"/>
          <p:cNvSpPr/>
          <p:nvPr/>
        </p:nvSpPr>
        <p:spPr>
          <a:xfrm flipH="false" flipV="false" rot="0">
            <a:off x="913428" y="3805685"/>
            <a:ext cx="7591425" cy="1219200"/>
          </a:xfrm>
          <a:custGeom>
            <a:avLst/>
            <a:gdLst/>
            <a:ahLst/>
            <a:cxnLst/>
            <a:rect r="r" b="b" t="t" l="l"/>
            <a:pathLst>
              <a:path h="1219200" w="7591425">
                <a:moveTo>
                  <a:pt x="0" y="0"/>
                </a:moveTo>
                <a:lnTo>
                  <a:pt x="7591425" y="0"/>
                </a:lnTo>
                <a:lnTo>
                  <a:pt x="7591425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 descr="preencoded.png"/>
          <p:cNvSpPr/>
          <p:nvPr/>
        </p:nvSpPr>
        <p:spPr>
          <a:xfrm flipH="false" flipV="false" rot="0">
            <a:off x="9783070" y="3805685"/>
            <a:ext cx="7591425" cy="1219200"/>
          </a:xfrm>
          <a:custGeom>
            <a:avLst/>
            <a:gdLst/>
            <a:ahLst/>
            <a:cxnLst/>
            <a:rect r="r" b="b" t="t" l="l"/>
            <a:pathLst>
              <a:path h="1219200" w="7591425">
                <a:moveTo>
                  <a:pt x="0" y="0"/>
                </a:moveTo>
                <a:lnTo>
                  <a:pt x="7591425" y="0"/>
                </a:lnTo>
                <a:lnTo>
                  <a:pt x="7591425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 descr="preencoded.png"/>
          <p:cNvSpPr/>
          <p:nvPr/>
        </p:nvSpPr>
        <p:spPr>
          <a:xfrm flipH="false" flipV="false" rot="0">
            <a:off x="913428" y="5332514"/>
            <a:ext cx="7591425" cy="1219200"/>
          </a:xfrm>
          <a:custGeom>
            <a:avLst/>
            <a:gdLst/>
            <a:ahLst/>
            <a:cxnLst/>
            <a:rect r="r" b="b" t="t" l="l"/>
            <a:pathLst>
              <a:path h="1219200" w="7591425">
                <a:moveTo>
                  <a:pt x="0" y="0"/>
                </a:moveTo>
                <a:lnTo>
                  <a:pt x="7591425" y="0"/>
                </a:lnTo>
                <a:lnTo>
                  <a:pt x="7591425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 descr="preencoded.png"/>
          <p:cNvSpPr/>
          <p:nvPr/>
        </p:nvSpPr>
        <p:spPr>
          <a:xfrm flipH="false" flipV="false" rot="0">
            <a:off x="9783070" y="5332514"/>
            <a:ext cx="7591425" cy="1219200"/>
          </a:xfrm>
          <a:custGeom>
            <a:avLst/>
            <a:gdLst/>
            <a:ahLst/>
            <a:cxnLst/>
            <a:rect r="r" b="b" t="t" l="l"/>
            <a:pathLst>
              <a:path h="1219200" w="7591425">
                <a:moveTo>
                  <a:pt x="0" y="0"/>
                </a:moveTo>
                <a:lnTo>
                  <a:pt x="7591425" y="0"/>
                </a:lnTo>
                <a:lnTo>
                  <a:pt x="7591425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48" id="48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1" id="61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2" id="62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2EA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1562100"/>
            <a:ext cx="1639672" cy="352425"/>
            <a:chOff x="0" y="0"/>
            <a:chExt cx="2186229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6227" cy="469899"/>
            </a:xfrm>
            <a:custGeom>
              <a:avLst/>
              <a:gdLst/>
              <a:ahLst/>
              <a:cxnLst/>
              <a:rect r="r" b="b" t="t" l="l"/>
              <a:pathLst>
                <a:path h="469899" w="2186227">
                  <a:moveTo>
                    <a:pt x="0" y="0"/>
                  </a:moveTo>
                  <a:lnTo>
                    <a:pt x="2186227" y="0"/>
                  </a:lnTo>
                  <a:lnTo>
                    <a:pt x="2186227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655" r="0" b="-4065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186229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09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232269"/>
            <a:ext cx="9075363" cy="1000125"/>
            <a:chOff x="0" y="0"/>
            <a:chExt cx="12100484" cy="1333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00480" cy="1333501"/>
            </a:xfrm>
            <a:custGeom>
              <a:avLst/>
              <a:gdLst/>
              <a:ahLst/>
              <a:cxnLst/>
              <a:rect r="r" b="b" t="t" l="l"/>
              <a:pathLst>
                <a:path h="1333501" w="12100480">
                  <a:moveTo>
                    <a:pt x="0" y="0"/>
                  </a:moveTo>
                  <a:lnTo>
                    <a:pt x="12100480" y="0"/>
                  </a:lnTo>
                  <a:lnTo>
                    <a:pt x="12100480" y="1333501"/>
                  </a:lnTo>
                  <a:lnTo>
                    <a:pt x="0" y="1333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6811" r="0" b="-12681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2100484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440"/>
                </a:lnSpc>
              </a:pPr>
              <a:r>
                <a:rPr lang="en-US" b="true" sz="6200" spc="-310">
                  <a:solidFill>
                    <a:srgbClr val="102B4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Execution Roadmap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81112" y="4608166"/>
            <a:ext cx="15725775" cy="57150"/>
            <a:chOff x="0" y="0"/>
            <a:chExt cx="20967700" cy="76200"/>
          </a:xfrm>
        </p:grpSpPr>
        <p:sp>
          <p:nvSpPr>
            <p:cNvPr name="Freeform 11" id="11" descr="preencoded.png"/>
            <p:cNvSpPr/>
            <p:nvPr/>
          </p:nvSpPr>
          <p:spPr>
            <a:xfrm flipH="false" flipV="false" rot="0">
              <a:off x="0" y="0"/>
              <a:ext cx="20967700" cy="76200"/>
            </a:xfrm>
            <a:custGeom>
              <a:avLst/>
              <a:gdLst/>
              <a:ahLst/>
              <a:cxnLst/>
              <a:rect r="r" b="b" t="t" l="l"/>
              <a:pathLst>
                <a:path h="76200" w="20967700">
                  <a:moveTo>
                    <a:pt x="0" y="0"/>
                  </a:moveTo>
                  <a:lnTo>
                    <a:pt x="20967700" y="0"/>
                  </a:lnTo>
                  <a:lnTo>
                    <a:pt x="20967700" y="76200"/>
                  </a:lnTo>
                  <a:lnTo>
                    <a:pt x="0" y="76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5557095"/>
            <a:ext cx="2522506" cy="381000"/>
            <a:chOff x="0" y="0"/>
            <a:chExt cx="3363341" cy="508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363336" cy="508000"/>
            </a:xfrm>
            <a:custGeom>
              <a:avLst/>
              <a:gdLst/>
              <a:ahLst/>
              <a:cxnLst/>
              <a:rect r="r" b="b" t="t" l="l"/>
              <a:pathLst>
                <a:path h="508000" w="3363336">
                  <a:moveTo>
                    <a:pt x="0" y="0"/>
                  </a:moveTo>
                  <a:lnTo>
                    <a:pt x="3363336" y="0"/>
                  </a:lnTo>
                  <a:lnTo>
                    <a:pt x="3363336" y="508000"/>
                  </a:lnTo>
                  <a:lnTo>
                    <a:pt x="0" y="508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005" r="0" b="-7900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3363341" cy="508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b="true" sz="2300" spc="230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0–30 DAYS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6098829"/>
            <a:ext cx="5884545" cy="447675"/>
            <a:chOff x="0" y="0"/>
            <a:chExt cx="7846060" cy="5969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846058" cy="596901"/>
            </a:xfrm>
            <a:custGeom>
              <a:avLst/>
              <a:gdLst/>
              <a:ahLst/>
              <a:cxnLst/>
              <a:rect r="r" b="b" t="t" l="l"/>
              <a:pathLst>
                <a:path h="596901" w="7846058">
                  <a:moveTo>
                    <a:pt x="0" y="0"/>
                  </a:moveTo>
                  <a:lnTo>
                    <a:pt x="7846058" y="0"/>
                  </a:lnTo>
                  <a:lnTo>
                    <a:pt x="7846058" y="596901"/>
                  </a:lnTo>
                  <a:lnTo>
                    <a:pt x="0" y="5969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6124" r="0" b="-20612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9525"/>
              <a:ext cx="7846060" cy="5873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87"/>
                </a:lnSpc>
              </a:pPr>
              <a:r>
                <a:rPr lang="en-US" sz="273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[Prototype / validation goal]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705600" y="5557095"/>
            <a:ext cx="2669734" cy="381000"/>
            <a:chOff x="0" y="0"/>
            <a:chExt cx="3559645" cy="508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559651" cy="508000"/>
            </a:xfrm>
            <a:custGeom>
              <a:avLst/>
              <a:gdLst/>
              <a:ahLst/>
              <a:cxnLst/>
              <a:rect r="r" b="b" t="t" l="l"/>
              <a:pathLst>
                <a:path h="508000" w="3559651">
                  <a:moveTo>
                    <a:pt x="0" y="0"/>
                  </a:moveTo>
                  <a:lnTo>
                    <a:pt x="3559651" y="0"/>
                  </a:lnTo>
                  <a:lnTo>
                    <a:pt x="3559651" y="508000"/>
                  </a:lnTo>
                  <a:lnTo>
                    <a:pt x="0" y="508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6535" r="0" b="-86535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3559645" cy="508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b="true" sz="2300" spc="230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31–60 DAYS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705600" y="6098829"/>
            <a:ext cx="5029381" cy="447675"/>
            <a:chOff x="0" y="0"/>
            <a:chExt cx="6705841" cy="5969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705837" cy="596901"/>
            </a:xfrm>
            <a:custGeom>
              <a:avLst/>
              <a:gdLst/>
              <a:ahLst/>
              <a:cxnLst/>
              <a:rect r="r" b="b" t="t" l="l"/>
              <a:pathLst>
                <a:path h="596901" w="6705837">
                  <a:moveTo>
                    <a:pt x="0" y="0"/>
                  </a:moveTo>
                  <a:lnTo>
                    <a:pt x="6705837" y="0"/>
                  </a:lnTo>
                  <a:lnTo>
                    <a:pt x="6705837" y="596901"/>
                  </a:lnTo>
                  <a:lnTo>
                    <a:pt x="0" y="5969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8903" r="0" b="-16890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9525"/>
              <a:ext cx="6705841" cy="5873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87"/>
                </a:lnSpc>
              </a:pPr>
              <a:r>
                <a:rPr lang="en-US" sz="273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[Testing / iteration goal]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496800" y="5557095"/>
            <a:ext cx="2684250" cy="381000"/>
            <a:chOff x="0" y="0"/>
            <a:chExt cx="3579000" cy="508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579000" cy="508000"/>
            </a:xfrm>
            <a:custGeom>
              <a:avLst/>
              <a:gdLst/>
              <a:ahLst/>
              <a:cxnLst/>
              <a:rect r="r" b="b" t="t" l="l"/>
              <a:pathLst>
                <a:path h="508000" w="3579000">
                  <a:moveTo>
                    <a:pt x="0" y="0"/>
                  </a:moveTo>
                  <a:lnTo>
                    <a:pt x="3579000" y="0"/>
                  </a:lnTo>
                  <a:lnTo>
                    <a:pt x="3579000" y="508000"/>
                  </a:lnTo>
                  <a:lnTo>
                    <a:pt x="0" y="508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7277" r="0" b="-87277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3579000" cy="508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b="true" sz="2300" spc="230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61–90 DAYS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496800" y="6098829"/>
            <a:ext cx="4081539" cy="447675"/>
            <a:chOff x="0" y="0"/>
            <a:chExt cx="5442052" cy="5969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442048" cy="596901"/>
            </a:xfrm>
            <a:custGeom>
              <a:avLst/>
              <a:gdLst/>
              <a:ahLst/>
              <a:cxnLst/>
              <a:rect r="r" b="b" t="t" l="l"/>
              <a:pathLst>
                <a:path h="596901" w="5442048">
                  <a:moveTo>
                    <a:pt x="0" y="0"/>
                  </a:moveTo>
                  <a:lnTo>
                    <a:pt x="5442048" y="0"/>
                  </a:lnTo>
                  <a:lnTo>
                    <a:pt x="5442048" y="596901"/>
                  </a:lnTo>
                  <a:lnTo>
                    <a:pt x="0" y="5969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648" r="0" b="-127648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9525"/>
              <a:ext cx="5442052" cy="5873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87"/>
                </a:lnSpc>
              </a:pPr>
              <a:r>
                <a:rPr lang="en-US" sz="2739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[Pilot / launch goal]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14400" y="9101728"/>
            <a:ext cx="7981826" cy="428625"/>
            <a:chOff x="0" y="0"/>
            <a:chExt cx="10642435" cy="5715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642440" cy="571501"/>
            </a:xfrm>
            <a:custGeom>
              <a:avLst/>
              <a:gdLst/>
              <a:ahLst/>
              <a:cxnLst/>
              <a:rect r="r" b="b" t="t" l="l"/>
              <a:pathLst>
                <a:path h="571501" w="10642440">
                  <a:moveTo>
                    <a:pt x="0" y="0"/>
                  </a:moveTo>
                  <a:lnTo>
                    <a:pt x="10642440" y="0"/>
                  </a:lnTo>
                  <a:lnTo>
                    <a:pt x="10642440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48" r="0" b="-312848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0"/>
              <a:ext cx="10642435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Success measure:</a:t>
              </a: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 [Metric or outcome]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601200" y="9101728"/>
            <a:ext cx="5774846" cy="428625"/>
            <a:chOff x="0" y="0"/>
            <a:chExt cx="7699794" cy="5715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699792" cy="571501"/>
            </a:xfrm>
            <a:custGeom>
              <a:avLst/>
              <a:gdLst/>
              <a:ahLst/>
              <a:cxnLst/>
              <a:rect r="r" b="b" t="t" l="l"/>
              <a:pathLst>
                <a:path h="571501" w="7699792">
                  <a:moveTo>
                    <a:pt x="0" y="0"/>
                  </a:moveTo>
                  <a:lnTo>
                    <a:pt x="7699792" y="0"/>
                  </a:lnTo>
                  <a:lnTo>
                    <a:pt x="7699792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2520" r="0" b="-21252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7699794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 b="true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Next support needed:</a:t>
              </a:r>
              <a:r>
                <a:rPr lang="en-US" sz="2600">
                  <a:solidFill>
                    <a:srgbClr val="17202B"/>
                  </a:solidFill>
                  <a:latin typeface="DM Sans"/>
                  <a:ea typeface="DM Sans"/>
                  <a:cs typeface="DM Sans"/>
                  <a:sym typeface="DM Sans"/>
                </a:rPr>
                <a:t> [Ask]</a:t>
              </a:r>
            </a:p>
          </p:txBody>
        </p:sp>
      </p:grpSp>
      <p:sp>
        <p:nvSpPr>
          <p:cNvPr name="Freeform 36" id="36" descr="preencoded.png"/>
          <p:cNvSpPr/>
          <p:nvPr/>
        </p:nvSpPr>
        <p:spPr>
          <a:xfrm flipH="false" flipV="false" rot="0">
            <a:off x="914400" y="8860041"/>
            <a:ext cx="16459200" cy="704850"/>
          </a:xfrm>
          <a:custGeom>
            <a:avLst/>
            <a:gdLst/>
            <a:ahLst/>
            <a:cxnLst/>
            <a:rect r="r" b="b" t="t" l="l"/>
            <a:pathLst>
              <a:path h="704850" w="16459200">
                <a:moveTo>
                  <a:pt x="0" y="0"/>
                </a:moveTo>
                <a:lnTo>
                  <a:pt x="16459200" y="0"/>
                </a:lnTo>
                <a:lnTo>
                  <a:pt x="16459200" y="704850"/>
                </a:lnTo>
                <a:lnTo>
                  <a:pt x="0" y="7048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913581" y="4319664"/>
            <a:ext cx="952500" cy="952500"/>
            <a:chOff x="0" y="0"/>
            <a:chExt cx="1270000" cy="12700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70000" cy="1270000"/>
            </a:xfrm>
            <a:custGeom>
              <a:avLst/>
              <a:gdLst/>
              <a:ahLst/>
              <a:cxnLst/>
              <a:rect r="r" b="b" t="t" l="l"/>
              <a:pathLst>
                <a:path h="1270000" w="1270000">
                  <a:moveTo>
                    <a:pt x="0" y="635000"/>
                  </a:moveTo>
                  <a:cubicBezTo>
                    <a:pt x="0" y="284353"/>
                    <a:pt x="284353" y="0"/>
                    <a:pt x="635000" y="0"/>
                  </a:cubicBezTo>
                  <a:cubicBezTo>
                    <a:pt x="985647" y="0"/>
                    <a:pt x="1270000" y="284353"/>
                    <a:pt x="1270000" y="635000"/>
                  </a:cubicBezTo>
                  <a:cubicBezTo>
                    <a:pt x="1270000" y="985647"/>
                    <a:pt x="985647" y="1270000"/>
                    <a:pt x="635000" y="1270000"/>
                  </a:cubicBezTo>
                  <a:cubicBezTo>
                    <a:pt x="284353" y="1270000"/>
                    <a:pt x="0" y="985647"/>
                    <a:pt x="0" y="635000"/>
                  </a:cubicBezTo>
                  <a:close/>
                </a:path>
              </a:pathLst>
            </a:custGeom>
            <a:solidFill>
              <a:srgbClr val="102B4E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71201" y="4558608"/>
            <a:ext cx="637270" cy="466725"/>
            <a:chOff x="0" y="0"/>
            <a:chExt cx="849694" cy="6223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49691" cy="622299"/>
            </a:xfrm>
            <a:custGeom>
              <a:avLst/>
              <a:gdLst/>
              <a:ahLst/>
              <a:cxnLst/>
              <a:rect r="r" b="b" t="t" l="l"/>
              <a:pathLst>
                <a:path h="622299" w="849691">
                  <a:moveTo>
                    <a:pt x="0" y="0"/>
                  </a:moveTo>
                  <a:lnTo>
                    <a:pt x="849691" y="0"/>
                  </a:lnTo>
                  <a:lnTo>
                    <a:pt x="84969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967" t="0" r="-43967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9525"/>
              <a:ext cx="849694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55"/>
                </a:lnSpc>
              </a:pPr>
              <a:r>
                <a:rPr lang="en-US" sz="2879" b="true">
                  <a:solidFill>
                    <a:srgbClr val="F6F2E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01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6704781" y="4319664"/>
            <a:ext cx="952500" cy="952500"/>
            <a:chOff x="0" y="0"/>
            <a:chExt cx="1270000" cy="12700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70000" cy="1270000"/>
            </a:xfrm>
            <a:custGeom>
              <a:avLst/>
              <a:gdLst/>
              <a:ahLst/>
              <a:cxnLst/>
              <a:rect r="r" b="b" t="t" l="l"/>
              <a:pathLst>
                <a:path h="1270000" w="1270000">
                  <a:moveTo>
                    <a:pt x="0" y="635000"/>
                  </a:moveTo>
                  <a:cubicBezTo>
                    <a:pt x="0" y="284353"/>
                    <a:pt x="284353" y="0"/>
                    <a:pt x="635000" y="0"/>
                  </a:cubicBezTo>
                  <a:cubicBezTo>
                    <a:pt x="985647" y="0"/>
                    <a:pt x="1270000" y="284353"/>
                    <a:pt x="1270000" y="635000"/>
                  </a:cubicBezTo>
                  <a:cubicBezTo>
                    <a:pt x="1270000" y="985647"/>
                    <a:pt x="985647" y="1270000"/>
                    <a:pt x="635000" y="1270000"/>
                  </a:cubicBezTo>
                  <a:cubicBezTo>
                    <a:pt x="284353" y="1270000"/>
                    <a:pt x="0" y="985647"/>
                    <a:pt x="0" y="635000"/>
                  </a:cubicBezTo>
                  <a:close/>
                </a:path>
              </a:pathLst>
            </a:custGeom>
            <a:solidFill>
              <a:srgbClr val="102B4E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6828558" y="4558608"/>
            <a:ext cx="704793" cy="466725"/>
            <a:chOff x="0" y="0"/>
            <a:chExt cx="939724" cy="6223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939720" cy="622299"/>
            </a:xfrm>
            <a:custGeom>
              <a:avLst/>
              <a:gdLst/>
              <a:ahLst/>
              <a:cxnLst/>
              <a:rect r="r" b="b" t="t" l="l"/>
              <a:pathLst>
                <a:path h="622299" w="939720">
                  <a:moveTo>
                    <a:pt x="0" y="0"/>
                  </a:moveTo>
                  <a:lnTo>
                    <a:pt x="939720" y="0"/>
                  </a:lnTo>
                  <a:lnTo>
                    <a:pt x="939720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964" t="0" r="-34965" b="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939724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55"/>
                </a:lnSpc>
              </a:pPr>
              <a:r>
                <a:rPr lang="en-US" sz="2879" b="true">
                  <a:solidFill>
                    <a:srgbClr val="F6F2E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02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2495981" y="4319664"/>
            <a:ext cx="952500" cy="952500"/>
            <a:chOff x="0" y="0"/>
            <a:chExt cx="1270000" cy="12700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270000" cy="1270000"/>
            </a:xfrm>
            <a:custGeom>
              <a:avLst/>
              <a:gdLst/>
              <a:ahLst/>
              <a:cxnLst/>
              <a:rect r="r" b="b" t="t" l="l"/>
              <a:pathLst>
                <a:path h="1270000" w="1270000">
                  <a:moveTo>
                    <a:pt x="0" y="635000"/>
                  </a:moveTo>
                  <a:cubicBezTo>
                    <a:pt x="0" y="284353"/>
                    <a:pt x="284353" y="0"/>
                    <a:pt x="635000" y="0"/>
                  </a:cubicBezTo>
                  <a:cubicBezTo>
                    <a:pt x="985647" y="0"/>
                    <a:pt x="1270000" y="284353"/>
                    <a:pt x="1270000" y="635000"/>
                  </a:cubicBezTo>
                  <a:cubicBezTo>
                    <a:pt x="1270000" y="985647"/>
                    <a:pt x="985647" y="1270000"/>
                    <a:pt x="635000" y="1270000"/>
                  </a:cubicBezTo>
                  <a:cubicBezTo>
                    <a:pt x="284353" y="1270000"/>
                    <a:pt x="0" y="985647"/>
                    <a:pt x="0" y="635000"/>
                  </a:cubicBezTo>
                  <a:close/>
                </a:path>
              </a:pathLst>
            </a:custGeom>
            <a:solidFill>
              <a:srgbClr val="102B4E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12616472" y="4558608"/>
            <a:ext cx="711365" cy="466725"/>
            <a:chOff x="0" y="0"/>
            <a:chExt cx="948487" cy="6223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948491" cy="622299"/>
            </a:xfrm>
            <a:custGeom>
              <a:avLst/>
              <a:gdLst/>
              <a:ahLst/>
              <a:cxnLst/>
              <a:rect r="r" b="b" t="t" l="l"/>
              <a:pathLst>
                <a:path h="622299" w="948491">
                  <a:moveTo>
                    <a:pt x="0" y="0"/>
                  </a:moveTo>
                  <a:lnTo>
                    <a:pt x="948491" y="0"/>
                  </a:lnTo>
                  <a:lnTo>
                    <a:pt x="948491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179" t="0" r="-34179" b="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9525"/>
              <a:ext cx="948487" cy="631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455"/>
                </a:lnSpc>
              </a:pPr>
              <a:r>
                <a:rPr lang="en-US" sz="2879" b="true">
                  <a:solidFill>
                    <a:srgbClr val="F6F2E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03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54" id="54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51122"/>
            </a:stretch>
          </a:blipFill>
        </p:spPr>
      </p:sp>
      <p:grpSp>
        <p:nvGrpSpPr>
          <p:cNvPr name="Group 55" id="55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8" id="68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2B4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2487806"/>
            <a:ext cx="1546603" cy="352425"/>
            <a:chOff x="0" y="0"/>
            <a:chExt cx="2062137" cy="469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62141" cy="469899"/>
            </a:xfrm>
            <a:custGeom>
              <a:avLst/>
              <a:gdLst/>
              <a:ahLst/>
              <a:cxnLst/>
              <a:rect r="r" b="b" t="t" l="l"/>
              <a:pathLst>
                <a:path h="469899" w="2062141">
                  <a:moveTo>
                    <a:pt x="0" y="0"/>
                  </a:moveTo>
                  <a:lnTo>
                    <a:pt x="2062141" y="0"/>
                  </a:lnTo>
                  <a:lnTo>
                    <a:pt x="2062141" y="469899"/>
                  </a:lnTo>
                  <a:lnTo>
                    <a:pt x="0" y="4698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509" r="0" b="-35509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062137" cy="46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95"/>
                </a:lnSpc>
              </a:pPr>
              <a:r>
                <a:rPr lang="en-US" b="true" sz="2079" spc="333">
                  <a:solidFill>
                    <a:srgbClr val="C968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10 / 10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14400" y="2862710"/>
            <a:ext cx="7129958" cy="1581150"/>
            <a:chOff x="0" y="0"/>
            <a:chExt cx="9506610" cy="2108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506605" cy="2108200"/>
            </a:xfrm>
            <a:custGeom>
              <a:avLst/>
              <a:gdLst/>
              <a:ahLst/>
              <a:cxnLst/>
              <a:rect r="r" b="b" t="t" l="l"/>
              <a:pathLst>
                <a:path h="2108200" w="9506605">
                  <a:moveTo>
                    <a:pt x="0" y="0"/>
                  </a:moveTo>
                  <a:lnTo>
                    <a:pt x="9506605" y="0"/>
                  </a:lnTo>
                  <a:lnTo>
                    <a:pt x="9506605" y="2108200"/>
                  </a:lnTo>
                  <a:lnTo>
                    <a:pt x="0" y="210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864" r="0" b="-37864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9506610" cy="21558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760"/>
                </a:lnSpc>
              </a:pPr>
              <a:r>
                <a:rPr lang="en-US" b="true" sz="9800" spc="-686">
                  <a:solidFill>
                    <a:srgbClr val="F6F2E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Thank You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6257" y="4652591"/>
            <a:ext cx="3105150" cy="66675"/>
            <a:chOff x="0" y="0"/>
            <a:chExt cx="4140200" cy="889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140200" cy="88900"/>
            </a:xfrm>
            <a:custGeom>
              <a:avLst/>
              <a:gdLst/>
              <a:ahLst/>
              <a:cxnLst/>
              <a:rect r="r" b="b" t="t" l="l"/>
              <a:pathLst>
                <a:path h="88900" w="4140200">
                  <a:moveTo>
                    <a:pt x="0" y="0"/>
                  </a:moveTo>
                  <a:lnTo>
                    <a:pt x="4140200" y="0"/>
                  </a:lnTo>
                  <a:lnTo>
                    <a:pt x="41402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C9682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4999282"/>
            <a:ext cx="7362901" cy="552450"/>
            <a:chOff x="0" y="0"/>
            <a:chExt cx="9817202" cy="736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817200" cy="736600"/>
            </a:xfrm>
            <a:custGeom>
              <a:avLst/>
              <a:gdLst/>
              <a:ahLst/>
              <a:cxnLst/>
              <a:rect r="r" b="b" t="t" l="l"/>
              <a:pathLst>
                <a:path h="736600" w="9817200">
                  <a:moveTo>
                    <a:pt x="0" y="0"/>
                  </a:moveTo>
                  <a:lnTo>
                    <a:pt x="9817200" y="0"/>
                  </a:lnTo>
                  <a:lnTo>
                    <a:pt x="9817200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9691" r="0" b="-20969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9817202" cy="736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84"/>
                </a:lnSpc>
              </a:pPr>
              <a:r>
                <a:rPr lang="en-US" sz="3320">
                  <a:solidFill>
                    <a:srgbClr val="F6F2EA"/>
                  </a:solidFill>
                  <a:latin typeface="DM Sans"/>
                  <a:ea typeface="DM Sans"/>
                  <a:cs typeface="DM Sans"/>
                  <a:sym typeface="DM Sans"/>
                </a:rPr>
                <a:t>[One-line closing statement]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4400" y="8078391"/>
            <a:ext cx="3732895" cy="581025"/>
            <a:chOff x="0" y="0"/>
            <a:chExt cx="4977194" cy="774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977189" cy="774701"/>
            </a:xfrm>
            <a:custGeom>
              <a:avLst/>
              <a:gdLst/>
              <a:ahLst/>
              <a:cxnLst/>
              <a:rect r="r" b="b" t="t" l="l"/>
              <a:pathLst>
                <a:path h="774701" w="4977189">
                  <a:moveTo>
                    <a:pt x="0" y="0"/>
                  </a:moveTo>
                  <a:lnTo>
                    <a:pt x="4977189" y="0"/>
                  </a:lnTo>
                  <a:lnTo>
                    <a:pt x="4977189" y="774701"/>
                  </a:lnTo>
                  <a:lnTo>
                    <a:pt x="0" y="774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184" r="0" b="-75184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4977194" cy="803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F6F2E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[Team name]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14400" y="8847982"/>
            <a:ext cx="5715838" cy="381000"/>
            <a:chOff x="0" y="0"/>
            <a:chExt cx="7621118" cy="508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621112" cy="508000"/>
            </a:xfrm>
            <a:custGeom>
              <a:avLst/>
              <a:gdLst/>
              <a:ahLst/>
              <a:cxnLst/>
              <a:rect r="r" b="b" t="t" l="l"/>
              <a:pathLst>
                <a:path h="508000" w="7621112">
                  <a:moveTo>
                    <a:pt x="0" y="0"/>
                  </a:moveTo>
                  <a:lnTo>
                    <a:pt x="7621112" y="0"/>
                  </a:lnTo>
                  <a:lnTo>
                    <a:pt x="7621112" y="508000"/>
                  </a:lnTo>
                  <a:lnTo>
                    <a:pt x="0" y="508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318" r="0" b="-242318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7621118" cy="508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sz="2300">
                  <a:solidFill>
                    <a:srgbClr val="B1B6BB"/>
                  </a:solidFill>
                  <a:latin typeface="DM Sans"/>
                  <a:ea typeface="DM Sans"/>
                  <a:cs typeface="DM Sans"/>
                  <a:sym typeface="DM Sans"/>
                </a:rPr>
                <a:t>[Contact / QR code / demo link]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279829" y="8865994"/>
            <a:ext cx="8036195" cy="361950"/>
            <a:chOff x="0" y="0"/>
            <a:chExt cx="10714926" cy="4826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714930" cy="482600"/>
            </a:xfrm>
            <a:custGeom>
              <a:avLst/>
              <a:gdLst/>
              <a:ahLst/>
              <a:cxnLst/>
              <a:rect r="r" b="b" t="t" l="l"/>
              <a:pathLst>
                <a:path h="482600" w="10714930">
                  <a:moveTo>
                    <a:pt x="0" y="0"/>
                  </a:moveTo>
                  <a:lnTo>
                    <a:pt x="10714930" y="0"/>
                  </a:lnTo>
                  <a:lnTo>
                    <a:pt x="10714930" y="482600"/>
                  </a:lnTo>
                  <a:lnTo>
                    <a:pt x="0" y="482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616" r="0" b="-382616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10714926" cy="482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spc="171">
                  <a:solidFill>
                    <a:srgbClr val="BDC0C3"/>
                  </a:solidFill>
                  <a:latin typeface="DM Sans"/>
                  <a:ea typeface="DM Sans"/>
                  <a:cs typeface="DM Sans"/>
                  <a:sym typeface="DM Sans"/>
                </a:rPr>
                <a:t>Multiverse of Ideas · NMIET · NIRMIT 2026</a:t>
              </a:r>
            </a:p>
          </p:txBody>
        </p:sp>
      </p:grpSp>
      <p:sp>
        <p:nvSpPr>
          <p:cNvPr name="Freeform 24" id="24" descr="preencoded.png"/>
          <p:cNvSpPr/>
          <p:nvPr/>
        </p:nvSpPr>
        <p:spPr>
          <a:xfrm flipH="false" flipV="false" rot="0">
            <a:off x="914400" y="7763466"/>
            <a:ext cx="16459200" cy="1495425"/>
          </a:xfrm>
          <a:custGeom>
            <a:avLst/>
            <a:gdLst/>
            <a:ahLst/>
            <a:cxnLst/>
            <a:rect r="r" b="b" t="t" l="l"/>
            <a:pathLst>
              <a:path h="1495425" w="16459200">
                <a:moveTo>
                  <a:pt x="0" y="0"/>
                </a:moveTo>
                <a:lnTo>
                  <a:pt x="16459200" y="0"/>
                </a:lnTo>
                <a:lnTo>
                  <a:pt x="16459200" y="1495425"/>
                </a:lnTo>
                <a:lnTo>
                  <a:pt x="0" y="1495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04888" y="1696135"/>
            <a:ext cx="16278225" cy="19050"/>
            <a:chOff x="0" y="0"/>
            <a:chExt cx="21704300" cy="25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8977460" y="392228"/>
            <a:ext cx="262315" cy="745063"/>
            <a:chOff x="0" y="0"/>
            <a:chExt cx="439332" cy="124785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-2356061">
            <a:off x="9187598" y="289771"/>
            <a:ext cx="271342" cy="934342"/>
            <a:chOff x="0" y="0"/>
            <a:chExt cx="454451" cy="156486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403302" y="353903"/>
            <a:ext cx="271342" cy="793999"/>
            <a:chOff x="0" y="0"/>
            <a:chExt cx="454451" cy="1329813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5400000">
            <a:off x="9530386" y="223503"/>
            <a:ext cx="229639" cy="483806"/>
            <a:chOff x="0" y="0"/>
            <a:chExt cx="384606" cy="81029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8586229" y="353903"/>
            <a:ext cx="336310" cy="797085"/>
          </a:xfrm>
          <a:custGeom>
            <a:avLst/>
            <a:gdLst/>
            <a:ahLst/>
            <a:cxnLst/>
            <a:rect r="r" b="b" t="t" l="l"/>
            <a:pathLst>
              <a:path h="797085" w="336310">
                <a:moveTo>
                  <a:pt x="0" y="0"/>
                </a:moveTo>
                <a:lnTo>
                  <a:pt x="336311" y="0"/>
                </a:lnTo>
                <a:lnTo>
                  <a:pt x="336311" y="797086"/>
                </a:lnTo>
                <a:lnTo>
                  <a:pt x="0" y="797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0" id="40"/>
          <p:cNvSpPr/>
          <p:nvPr/>
        </p:nvSpPr>
        <p:spPr>
          <a:xfrm flipH="true" flipV="false" rot="0">
            <a:off x="9930871" y="368882"/>
            <a:ext cx="329991" cy="782107"/>
          </a:xfrm>
          <a:custGeom>
            <a:avLst/>
            <a:gdLst/>
            <a:ahLst/>
            <a:cxnLst/>
            <a:rect r="r" b="b" t="t" l="l"/>
            <a:pathLst>
              <a:path h="782107" w="329991">
                <a:moveTo>
                  <a:pt x="329991" y="0"/>
                </a:moveTo>
                <a:lnTo>
                  <a:pt x="0" y="0"/>
                </a:lnTo>
                <a:lnTo>
                  <a:pt x="0" y="782107"/>
                </a:lnTo>
                <a:lnTo>
                  <a:pt x="329991" y="782107"/>
                </a:lnTo>
                <a:lnTo>
                  <a:pt x="3299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0" y="0"/>
            <a:ext cx="2117019" cy="1400860"/>
          </a:xfrm>
          <a:custGeom>
            <a:avLst/>
            <a:gdLst/>
            <a:ahLst/>
            <a:cxnLst/>
            <a:rect r="r" b="b" t="t" l="l"/>
            <a:pathLst>
              <a:path h="1400860" w="2117019">
                <a:moveTo>
                  <a:pt x="0" y="0"/>
                </a:moveTo>
                <a:lnTo>
                  <a:pt x="2117019" y="0"/>
                </a:lnTo>
                <a:lnTo>
                  <a:pt x="2117019" y="1400860"/>
                </a:lnTo>
                <a:lnTo>
                  <a:pt x="0" y="1400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5524363" y="328438"/>
            <a:ext cx="2358989" cy="1008468"/>
          </a:xfrm>
          <a:custGeom>
            <a:avLst/>
            <a:gdLst/>
            <a:ahLst/>
            <a:cxnLst/>
            <a:rect r="r" b="b" t="t" l="l"/>
            <a:pathLst>
              <a:path h="1008468" w="2358989">
                <a:moveTo>
                  <a:pt x="0" y="0"/>
                </a:moveTo>
                <a:lnTo>
                  <a:pt x="2358989" y="0"/>
                </a:lnTo>
                <a:lnTo>
                  <a:pt x="2358989" y="1008467"/>
                </a:lnTo>
                <a:lnTo>
                  <a:pt x="0" y="10084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DAHVwkYArag</dc:identifier>
  <dcterms:modified xsi:type="dcterms:W3CDTF">2011-08-01T06:04:30Z</dcterms:modified>
  <cp:revision>1</cp:revision>
  <dc:title>Multiverse-of-Ideas-Pitch-Deck-Template.pptx</dc:title>
</cp:coreProperties>
</file>